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8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2" r:id="rId4"/>
    <p:sldId id="284" r:id="rId5"/>
    <p:sldId id="285" r:id="rId6"/>
    <p:sldId id="268" r:id="rId7"/>
    <p:sldId id="286" r:id="rId8"/>
    <p:sldId id="287" r:id="rId9"/>
    <p:sldId id="426" r:id="rId10"/>
    <p:sldId id="435" r:id="rId11"/>
    <p:sldId id="436" r:id="rId12"/>
    <p:sldId id="417" r:id="rId13"/>
    <p:sldId id="265" r:id="rId14"/>
    <p:sldId id="264" r:id="rId15"/>
    <p:sldId id="258" r:id="rId16"/>
    <p:sldId id="260" r:id="rId17"/>
    <p:sldId id="274" r:id="rId18"/>
    <p:sldId id="275" r:id="rId19"/>
    <p:sldId id="269" r:id="rId20"/>
    <p:sldId id="270" r:id="rId21"/>
    <p:sldId id="410" r:id="rId22"/>
    <p:sldId id="405" r:id="rId23"/>
    <p:sldId id="271" r:id="rId24"/>
    <p:sldId id="418" r:id="rId25"/>
    <p:sldId id="281" r:id="rId26"/>
    <p:sldId id="272" r:id="rId27"/>
    <p:sldId id="276" r:id="rId28"/>
    <p:sldId id="278" r:id="rId29"/>
    <p:sldId id="279" r:id="rId30"/>
    <p:sldId id="277" r:id="rId31"/>
    <p:sldId id="282" r:id="rId32"/>
    <p:sldId id="283" r:id="rId33"/>
    <p:sldId id="437" r:id="rId34"/>
    <p:sldId id="273" r:id="rId35"/>
    <p:sldId id="439" r:id="rId36"/>
    <p:sldId id="38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03"/>
    <p:restoredTop sz="69099"/>
  </p:normalViewPr>
  <p:slideViewPr>
    <p:cSldViewPr snapToGrid="0">
      <p:cViewPr varScale="1">
        <p:scale>
          <a:sx n="75" d="100"/>
          <a:sy n="75" d="100"/>
        </p:scale>
        <p:origin x="1752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6DA47B-11B3-5D4F-8C47-A85365920DDD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BE681C59-4F74-8943-9831-2DF7E763A9F5}">
      <dgm:prSet/>
      <dgm:spPr/>
      <dgm:t>
        <a:bodyPr/>
        <a:lstStyle/>
        <a:p>
          <a:r>
            <a:rPr lang="en-US"/>
            <a:t>Act of either omission or commission</a:t>
          </a:r>
        </a:p>
      </dgm:t>
    </dgm:pt>
    <dgm:pt modelId="{FD4D1B5B-ACFA-1841-875E-1174E780A84B}" type="parTrans" cxnId="{174830C2-AC43-594E-A539-4507E14086B0}">
      <dgm:prSet/>
      <dgm:spPr/>
      <dgm:t>
        <a:bodyPr/>
        <a:lstStyle/>
        <a:p>
          <a:endParaRPr lang="en-US"/>
        </a:p>
      </dgm:t>
    </dgm:pt>
    <dgm:pt modelId="{037A3349-9063-4347-A681-A87F23D00CE1}" type="sibTrans" cxnId="{174830C2-AC43-594E-A539-4507E14086B0}">
      <dgm:prSet/>
      <dgm:spPr/>
      <dgm:t>
        <a:bodyPr/>
        <a:lstStyle/>
        <a:p>
          <a:endParaRPr lang="en-US"/>
        </a:p>
      </dgm:t>
    </dgm:pt>
    <dgm:pt modelId="{66C32FF5-B0D0-0C4F-A9C2-A3E5526DDBC9}">
      <dgm:prSet/>
      <dgm:spPr/>
      <dgm:t>
        <a:bodyPr/>
        <a:lstStyle/>
        <a:p>
          <a:r>
            <a:rPr lang="en-US"/>
            <a:t>Not achieving intended outcome</a:t>
          </a:r>
        </a:p>
      </dgm:t>
    </dgm:pt>
    <dgm:pt modelId="{8607143A-2A64-574F-8593-80A62A45D376}" type="parTrans" cxnId="{062214E7-F88E-CE44-BB0C-F50B4F23A7A1}">
      <dgm:prSet/>
      <dgm:spPr/>
      <dgm:t>
        <a:bodyPr/>
        <a:lstStyle/>
        <a:p>
          <a:endParaRPr lang="en-US"/>
        </a:p>
      </dgm:t>
    </dgm:pt>
    <dgm:pt modelId="{4631103B-F807-8F46-BD8B-C53C4532F1B2}" type="sibTrans" cxnId="{062214E7-F88E-CE44-BB0C-F50B4F23A7A1}">
      <dgm:prSet/>
      <dgm:spPr/>
      <dgm:t>
        <a:bodyPr/>
        <a:lstStyle/>
        <a:p>
          <a:endParaRPr lang="en-US"/>
        </a:p>
      </dgm:t>
    </dgm:pt>
    <dgm:pt modelId="{00608667-B27B-7441-A6E7-47D54B3F4BC4}">
      <dgm:prSet/>
      <dgm:spPr/>
      <dgm:t>
        <a:bodyPr/>
        <a:lstStyle/>
        <a:p>
          <a:r>
            <a:rPr lang="en-US"/>
            <a:t>Error of execution</a:t>
          </a:r>
        </a:p>
      </dgm:t>
    </dgm:pt>
    <dgm:pt modelId="{36F0AD1D-9677-EA44-8522-3342A3F9178C}" type="parTrans" cxnId="{6C643B92-87E6-7D48-86FE-C979C63951BD}">
      <dgm:prSet/>
      <dgm:spPr/>
      <dgm:t>
        <a:bodyPr/>
        <a:lstStyle/>
        <a:p>
          <a:endParaRPr lang="en-US"/>
        </a:p>
      </dgm:t>
    </dgm:pt>
    <dgm:pt modelId="{4DF13EB8-6F4E-8B4B-917B-11C545416309}" type="sibTrans" cxnId="{6C643B92-87E6-7D48-86FE-C979C63951BD}">
      <dgm:prSet/>
      <dgm:spPr/>
      <dgm:t>
        <a:bodyPr/>
        <a:lstStyle/>
        <a:p>
          <a:endParaRPr lang="en-US"/>
        </a:p>
      </dgm:t>
    </dgm:pt>
    <dgm:pt modelId="{6C3D3D39-73AC-B148-9D33-1E5AA32FC49E}">
      <dgm:prSet/>
      <dgm:spPr/>
      <dgm:t>
        <a:bodyPr/>
        <a:lstStyle/>
        <a:p>
          <a:r>
            <a:rPr lang="en-US"/>
            <a:t>Error of planning</a:t>
          </a:r>
        </a:p>
      </dgm:t>
    </dgm:pt>
    <dgm:pt modelId="{D79342C5-EF77-7E45-A63B-8D7E72F4E67C}" type="parTrans" cxnId="{63C4ED37-8F3A-B54F-9E3E-C1A36715C903}">
      <dgm:prSet/>
      <dgm:spPr/>
      <dgm:t>
        <a:bodyPr/>
        <a:lstStyle/>
        <a:p>
          <a:endParaRPr lang="en-US"/>
        </a:p>
      </dgm:t>
    </dgm:pt>
    <dgm:pt modelId="{34C0861B-C801-EC4A-9428-217854DAF30C}" type="sibTrans" cxnId="{63C4ED37-8F3A-B54F-9E3E-C1A36715C903}">
      <dgm:prSet/>
      <dgm:spPr/>
      <dgm:t>
        <a:bodyPr/>
        <a:lstStyle/>
        <a:p>
          <a:endParaRPr lang="en-US"/>
        </a:p>
      </dgm:t>
    </dgm:pt>
    <dgm:pt modelId="{9C912F2C-A451-F643-8DFC-870177B7CE35}">
      <dgm:prSet/>
      <dgm:spPr/>
      <dgm:t>
        <a:bodyPr/>
        <a:lstStyle/>
        <a:p>
          <a:r>
            <a:rPr lang="en-US"/>
            <a:t>Deviation from standard of care</a:t>
          </a:r>
        </a:p>
      </dgm:t>
    </dgm:pt>
    <dgm:pt modelId="{EEC69A31-E02A-694C-A163-395B0EB57511}" type="parTrans" cxnId="{AF3F6C18-9850-B549-BE9E-2D8DC9C40E9E}">
      <dgm:prSet/>
      <dgm:spPr/>
      <dgm:t>
        <a:bodyPr/>
        <a:lstStyle/>
        <a:p>
          <a:endParaRPr lang="en-US"/>
        </a:p>
      </dgm:t>
    </dgm:pt>
    <dgm:pt modelId="{BE236075-AD23-8D43-A455-FF6AD7178186}" type="sibTrans" cxnId="{AF3F6C18-9850-B549-BE9E-2D8DC9C40E9E}">
      <dgm:prSet/>
      <dgm:spPr/>
      <dgm:t>
        <a:bodyPr/>
        <a:lstStyle/>
        <a:p>
          <a:endParaRPr lang="en-US"/>
        </a:p>
      </dgm:t>
    </dgm:pt>
    <dgm:pt modelId="{C32A1776-5428-7E46-80D0-67C5854C27C6}" type="pres">
      <dgm:prSet presAssocID="{BD6DA47B-11B3-5D4F-8C47-A85365920DDD}" presName="linear" presStyleCnt="0">
        <dgm:presLayoutVars>
          <dgm:animLvl val="lvl"/>
          <dgm:resizeHandles val="exact"/>
        </dgm:presLayoutVars>
      </dgm:prSet>
      <dgm:spPr/>
    </dgm:pt>
    <dgm:pt modelId="{F0302270-696F-D545-BD4F-C58B61E8DE0A}" type="pres">
      <dgm:prSet presAssocID="{BE681C59-4F74-8943-9831-2DF7E763A9F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87A624E-C39F-2E46-BDAA-1AC8CB66550E}" type="pres">
      <dgm:prSet presAssocID="{037A3349-9063-4347-A681-A87F23D00CE1}" presName="spacer" presStyleCnt="0"/>
      <dgm:spPr/>
    </dgm:pt>
    <dgm:pt modelId="{4837E689-A1BA-5F4C-9C3D-A08695034CC9}" type="pres">
      <dgm:prSet presAssocID="{66C32FF5-B0D0-0C4F-A9C2-A3E5526DDBC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5DC4D20-4699-A447-92F1-168F54888492}" type="pres">
      <dgm:prSet presAssocID="{4631103B-F807-8F46-BD8B-C53C4532F1B2}" presName="spacer" presStyleCnt="0"/>
      <dgm:spPr/>
    </dgm:pt>
    <dgm:pt modelId="{F0AC9E52-8C19-6B4B-9C44-3C05E75252C1}" type="pres">
      <dgm:prSet presAssocID="{00608667-B27B-7441-A6E7-47D54B3F4BC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F433F68-C742-904D-B84B-80D2376CD65A}" type="pres">
      <dgm:prSet presAssocID="{4DF13EB8-6F4E-8B4B-917B-11C545416309}" presName="spacer" presStyleCnt="0"/>
      <dgm:spPr/>
    </dgm:pt>
    <dgm:pt modelId="{93BE856C-90F8-F741-9F65-693067537F71}" type="pres">
      <dgm:prSet presAssocID="{6C3D3D39-73AC-B148-9D33-1E5AA32FC49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ECD8E02-4449-7546-BDF9-C453ED96C387}" type="pres">
      <dgm:prSet presAssocID="{34C0861B-C801-EC4A-9428-217854DAF30C}" presName="spacer" presStyleCnt="0"/>
      <dgm:spPr/>
    </dgm:pt>
    <dgm:pt modelId="{F53799FB-CCF4-3F47-B666-D7E09BEB0730}" type="pres">
      <dgm:prSet presAssocID="{9C912F2C-A451-F643-8DFC-870177B7CE3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F3F6C18-9850-B549-BE9E-2D8DC9C40E9E}" srcId="{BD6DA47B-11B3-5D4F-8C47-A85365920DDD}" destId="{9C912F2C-A451-F643-8DFC-870177B7CE35}" srcOrd="4" destOrd="0" parTransId="{EEC69A31-E02A-694C-A163-395B0EB57511}" sibTransId="{BE236075-AD23-8D43-A455-FF6AD7178186}"/>
    <dgm:cxn modelId="{A2BCE81E-827D-B54A-A39C-EA55015C81E8}" type="presOf" srcId="{00608667-B27B-7441-A6E7-47D54B3F4BC4}" destId="{F0AC9E52-8C19-6B4B-9C44-3C05E75252C1}" srcOrd="0" destOrd="0" presId="urn:microsoft.com/office/officeart/2005/8/layout/vList2"/>
    <dgm:cxn modelId="{6B4B3A37-690E-A442-A65A-6A9D121A6E82}" type="presOf" srcId="{BE681C59-4F74-8943-9831-2DF7E763A9F5}" destId="{F0302270-696F-D545-BD4F-C58B61E8DE0A}" srcOrd="0" destOrd="0" presId="urn:microsoft.com/office/officeart/2005/8/layout/vList2"/>
    <dgm:cxn modelId="{63C4ED37-8F3A-B54F-9E3E-C1A36715C903}" srcId="{BD6DA47B-11B3-5D4F-8C47-A85365920DDD}" destId="{6C3D3D39-73AC-B148-9D33-1E5AA32FC49E}" srcOrd="3" destOrd="0" parTransId="{D79342C5-EF77-7E45-A63B-8D7E72F4E67C}" sibTransId="{34C0861B-C801-EC4A-9428-217854DAF30C}"/>
    <dgm:cxn modelId="{B76AFA39-13D7-964C-9F0B-D1C766F68369}" type="presOf" srcId="{BD6DA47B-11B3-5D4F-8C47-A85365920DDD}" destId="{C32A1776-5428-7E46-80D0-67C5854C27C6}" srcOrd="0" destOrd="0" presId="urn:microsoft.com/office/officeart/2005/8/layout/vList2"/>
    <dgm:cxn modelId="{93BD9450-1ECB-1C44-9B0B-54D19A67DCA8}" type="presOf" srcId="{66C32FF5-B0D0-0C4F-A9C2-A3E5526DDBC9}" destId="{4837E689-A1BA-5F4C-9C3D-A08695034CC9}" srcOrd="0" destOrd="0" presId="urn:microsoft.com/office/officeart/2005/8/layout/vList2"/>
    <dgm:cxn modelId="{1474578E-1981-5F48-B204-64FA0E47C0DB}" type="presOf" srcId="{9C912F2C-A451-F643-8DFC-870177B7CE35}" destId="{F53799FB-CCF4-3F47-B666-D7E09BEB0730}" srcOrd="0" destOrd="0" presId="urn:microsoft.com/office/officeart/2005/8/layout/vList2"/>
    <dgm:cxn modelId="{6C643B92-87E6-7D48-86FE-C979C63951BD}" srcId="{BD6DA47B-11B3-5D4F-8C47-A85365920DDD}" destId="{00608667-B27B-7441-A6E7-47D54B3F4BC4}" srcOrd="2" destOrd="0" parTransId="{36F0AD1D-9677-EA44-8522-3342A3F9178C}" sibTransId="{4DF13EB8-6F4E-8B4B-917B-11C545416309}"/>
    <dgm:cxn modelId="{174830C2-AC43-594E-A539-4507E14086B0}" srcId="{BD6DA47B-11B3-5D4F-8C47-A85365920DDD}" destId="{BE681C59-4F74-8943-9831-2DF7E763A9F5}" srcOrd="0" destOrd="0" parTransId="{FD4D1B5B-ACFA-1841-875E-1174E780A84B}" sibTransId="{037A3349-9063-4347-A681-A87F23D00CE1}"/>
    <dgm:cxn modelId="{062214E7-F88E-CE44-BB0C-F50B4F23A7A1}" srcId="{BD6DA47B-11B3-5D4F-8C47-A85365920DDD}" destId="{66C32FF5-B0D0-0C4F-A9C2-A3E5526DDBC9}" srcOrd="1" destOrd="0" parTransId="{8607143A-2A64-574F-8593-80A62A45D376}" sibTransId="{4631103B-F807-8F46-BD8B-C53C4532F1B2}"/>
    <dgm:cxn modelId="{5C3933F0-9424-4F48-ADFF-B4B7F22D4A3B}" type="presOf" srcId="{6C3D3D39-73AC-B148-9D33-1E5AA32FC49E}" destId="{93BE856C-90F8-F741-9F65-693067537F71}" srcOrd="0" destOrd="0" presId="urn:microsoft.com/office/officeart/2005/8/layout/vList2"/>
    <dgm:cxn modelId="{3CEEE8EC-40DB-A64A-9CA6-374DA954EAED}" type="presParOf" srcId="{C32A1776-5428-7E46-80D0-67C5854C27C6}" destId="{F0302270-696F-D545-BD4F-C58B61E8DE0A}" srcOrd="0" destOrd="0" presId="urn:microsoft.com/office/officeart/2005/8/layout/vList2"/>
    <dgm:cxn modelId="{67113A99-D640-7140-B22E-A619A8A72A01}" type="presParOf" srcId="{C32A1776-5428-7E46-80D0-67C5854C27C6}" destId="{087A624E-C39F-2E46-BDAA-1AC8CB66550E}" srcOrd="1" destOrd="0" presId="urn:microsoft.com/office/officeart/2005/8/layout/vList2"/>
    <dgm:cxn modelId="{2144F9AA-B677-D044-87C1-9B60E2ECD502}" type="presParOf" srcId="{C32A1776-5428-7E46-80D0-67C5854C27C6}" destId="{4837E689-A1BA-5F4C-9C3D-A08695034CC9}" srcOrd="2" destOrd="0" presId="urn:microsoft.com/office/officeart/2005/8/layout/vList2"/>
    <dgm:cxn modelId="{FF7A9EEA-0A02-3940-9A04-70B9FEF6F2C9}" type="presParOf" srcId="{C32A1776-5428-7E46-80D0-67C5854C27C6}" destId="{D5DC4D20-4699-A447-92F1-168F54888492}" srcOrd="3" destOrd="0" presId="urn:microsoft.com/office/officeart/2005/8/layout/vList2"/>
    <dgm:cxn modelId="{81ADA227-1804-FB4F-A3FE-2AD06AED6CE1}" type="presParOf" srcId="{C32A1776-5428-7E46-80D0-67C5854C27C6}" destId="{F0AC9E52-8C19-6B4B-9C44-3C05E75252C1}" srcOrd="4" destOrd="0" presId="urn:microsoft.com/office/officeart/2005/8/layout/vList2"/>
    <dgm:cxn modelId="{40203F99-349D-9C49-8409-6E4230545397}" type="presParOf" srcId="{C32A1776-5428-7E46-80D0-67C5854C27C6}" destId="{8F433F68-C742-904D-B84B-80D2376CD65A}" srcOrd="5" destOrd="0" presId="urn:microsoft.com/office/officeart/2005/8/layout/vList2"/>
    <dgm:cxn modelId="{72280B1B-7FA0-2840-BBCC-40A4CC2D9D75}" type="presParOf" srcId="{C32A1776-5428-7E46-80D0-67C5854C27C6}" destId="{93BE856C-90F8-F741-9F65-693067537F71}" srcOrd="6" destOrd="0" presId="urn:microsoft.com/office/officeart/2005/8/layout/vList2"/>
    <dgm:cxn modelId="{FDAC44A1-8D20-E249-A61B-E54792F1DC57}" type="presParOf" srcId="{C32A1776-5428-7E46-80D0-67C5854C27C6}" destId="{AECD8E02-4449-7546-BDF9-C453ED96C387}" srcOrd="7" destOrd="0" presId="urn:microsoft.com/office/officeart/2005/8/layout/vList2"/>
    <dgm:cxn modelId="{FBCCC0A7-29CD-3F4E-A788-F82DFD446A46}" type="presParOf" srcId="{C32A1776-5428-7E46-80D0-67C5854C27C6}" destId="{F53799FB-CCF4-3F47-B666-D7E09BEB073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FFFB6F7-8432-4A8B-AF8D-413E302BBCCF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39F91F-552F-4A0A-B04F-8F66F66F13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Traditional surgical culture in OR</a:t>
          </a:r>
        </a:p>
      </dgm:t>
    </dgm:pt>
    <dgm:pt modelId="{20D6CE35-D20D-490B-936A-326D79A8D64E}" type="parTrans" cxnId="{32A9DB3F-E729-4400-9BDC-EEA08E037D93}">
      <dgm:prSet/>
      <dgm:spPr/>
      <dgm:t>
        <a:bodyPr/>
        <a:lstStyle/>
        <a:p>
          <a:endParaRPr lang="en-US"/>
        </a:p>
      </dgm:t>
    </dgm:pt>
    <dgm:pt modelId="{83345342-B142-4388-9742-F23FEBCECCD2}" type="sibTrans" cxnId="{32A9DB3F-E729-4400-9BDC-EEA08E037D9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041B3E8-58BA-49BF-908C-68DE6696A7A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Safety culture of the Organization</a:t>
          </a:r>
        </a:p>
      </dgm:t>
    </dgm:pt>
    <dgm:pt modelId="{C4EAF84C-B371-44F9-8FC5-43E9F785EE72}" type="parTrans" cxnId="{1FB0894C-7F8F-4788-8692-676B61B1713B}">
      <dgm:prSet/>
      <dgm:spPr/>
      <dgm:t>
        <a:bodyPr/>
        <a:lstStyle/>
        <a:p>
          <a:endParaRPr lang="en-US"/>
        </a:p>
      </dgm:t>
    </dgm:pt>
    <dgm:pt modelId="{865CA301-04E7-4FE9-9A66-45F124117D3E}" type="sibTrans" cxnId="{1FB0894C-7F8F-4788-8692-676B61B1713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F194D86-672E-40A4-81FD-08A32AF60F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Poor teamwork and Communication</a:t>
          </a:r>
        </a:p>
      </dgm:t>
    </dgm:pt>
    <dgm:pt modelId="{13ADF286-3FCE-4685-BDB2-41691FC23BAC}" type="parTrans" cxnId="{BDDEA726-08ED-4DEC-955F-B0EA7264E6DD}">
      <dgm:prSet/>
      <dgm:spPr/>
      <dgm:t>
        <a:bodyPr/>
        <a:lstStyle/>
        <a:p>
          <a:endParaRPr lang="en-US"/>
        </a:p>
      </dgm:t>
    </dgm:pt>
    <dgm:pt modelId="{1CE278E8-EE87-4032-9E14-7B80D31309E1}" type="sibTrans" cxnId="{BDDEA726-08ED-4DEC-955F-B0EA7264E6D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9A61288-8B33-4229-8FBD-C4D8E05232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Lack of awareness </a:t>
          </a:r>
        </a:p>
      </dgm:t>
    </dgm:pt>
    <dgm:pt modelId="{95AB5631-98D9-40CA-B430-34C5CC1C8121}" type="parTrans" cxnId="{80D2AE27-58BE-4C87-A0AF-2F68C9127BDA}">
      <dgm:prSet/>
      <dgm:spPr/>
      <dgm:t>
        <a:bodyPr/>
        <a:lstStyle/>
        <a:p>
          <a:endParaRPr lang="en-US"/>
        </a:p>
      </dgm:t>
    </dgm:pt>
    <dgm:pt modelId="{024CDC84-D65C-45A1-8869-00976BACA77A}" type="sibTrans" cxnId="{80D2AE27-58BE-4C87-A0AF-2F68C9127BDA}">
      <dgm:prSet/>
      <dgm:spPr/>
      <dgm:t>
        <a:bodyPr/>
        <a:lstStyle/>
        <a:p>
          <a:endParaRPr lang="en-US"/>
        </a:p>
      </dgm:t>
    </dgm:pt>
    <dgm:pt modelId="{6B2C1D4A-6BE3-49EC-ADAD-FD6E644D4A18}" type="pres">
      <dgm:prSet presAssocID="{3FFFB6F7-8432-4A8B-AF8D-413E302BBCCF}" presName="root" presStyleCnt="0">
        <dgm:presLayoutVars>
          <dgm:dir/>
          <dgm:resizeHandles val="exact"/>
        </dgm:presLayoutVars>
      </dgm:prSet>
      <dgm:spPr/>
    </dgm:pt>
    <dgm:pt modelId="{E9E52BCB-DDE5-4B5C-9FE7-5E71E959C3E9}" type="pres">
      <dgm:prSet presAssocID="{3FFFB6F7-8432-4A8B-AF8D-413E302BBCCF}" presName="container" presStyleCnt="0">
        <dgm:presLayoutVars>
          <dgm:dir/>
          <dgm:resizeHandles val="exact"/>
        </dgm:presLayoutVars>
      </dgm:prSet>
      <dgm:spPr/>
    </dgm:pt>
    <dgm:pt modelId="{587F4E2C-C431-451F-8A24-6B59D9F6BCA7}" type="pres">
      <dgm:prSet presAssocID="{F039F91F-552F-4A0A-B04F-8F66F66F1333}" presName="compNode" presStyleCnt="0"/>
      <dgm:spPr/>
    </dgm:pt>
    <dgm:pt modelId="{7A269E7A-50F1-45EF-80D4-332308552859}" type="pres">
      <dgm:prSet presAssocID="{F039F91F-552F-4A0A-B04F-8F66F66F1333}" presName="iconBgRect" presStyleLbl="bgShp" presStyleIdx="0" presStyleCnt="4"/>
      <dgm:spPr/>
    </dgm:pt>
    <dgm:pt modelId="{9E399D8C-A10C-436B-B0DA-9C9E3CF7652F}" type="pres">
      <dgm:prSet presAssocID="{F039F91F-552F-4A0A-B04F-8F66F66F133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92CA7105-BBBB-4BB1-A9D1-FCE482352EEA}" type="pres">
      <dgm:prSet presAssocID="{F039F91F-552F-4A0A-B04F-8F66F66F1333}" presName="spaceRect" presStyleCnt="0"/>
      <dgm:spPr/>
    </dgm:pt>
    <dgm:pt modelId="{42F4D7D2-E640-4EA4-A990-369DE07198E4}" type="pres">
      <dgm:prSet presAssocID="{F039F91F-552F-4A0A-B04F-8F66F66F1333}" presName="textRect" presStyleLbl="revTx" presStyleIdx="0" presStyleCnt="4">
        <dgm:presLayoutVars>
          <dgm:chMax val="1"/>
          <dgm:chPref val="1"/>
        </dgm:presLayoutVars>
      </dgm:prSet>
      <dgm:spPr/>
    </dgm:pt>
    <dgm:pt modelId="{2D6D9F89-D1B1-41C0-BFB4-716826EF7AA7}" type="pres">
      <dgm:prSet presAssocID="{83345342-B142-4388-9742-F23FEBCECCD2}" presName="sibTrans" presStyleLbl="sibTrans2D1" presStyleIdx="0" presStyleCnt="0"/>
      <dgm:spPr/>
    </dgm:pt>
    <dgm:pt modelId="{09C3DFA0-67AD-48F4-A900-19C6750D67FD}" type="pres">
      <dgm:prSet presAssocID="{1041B3E8-58BA-49BF-908C-68DE6696A7AD}" presName="compNode" presStyleCnt="0"/>
      <dgm:spPr/>
    </dgm:pt>
    <dgm:pt modelId="{D4EFC0CF-C00D-4EC2-9754-3DBF6B05A7D5}" type="pres">
      <dgm:prSet presAssocID="{1041B3E8-58BA-49BF-908C-68DE6696A7AD}" presName="iconBgRect" presStyleLbl="bgShp" presStyleIdx="1" presStyleCnt="4"/>
      <dgm:spPr/>
    </dgm:pt>
    <dgm:pt modelId="{B35246F3-AE3F-4B1B-A584-D73457F832DE}" type="pres">
      <dgm:prSet presAssocID="{1041B3E8-58BA-49BF-908C-68DE6696A7A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604BD19E-8140-42A3-835A-2E966275437F}" type="pres">
      <dgm:prSet presAssocID="{1041B3E8-58BA-49BF-908C-68DE6696A7AD}" presName="spaceRect" presStyleCnt="0"/>
      <dgm:spPr/>
    </dgm:pt>
    <dgm:pt modelId="{C3C15F78-4060-4B1A-BFE5-404F88B9FEDE}" type="pres">
      <dgm:prSet presAssocID="{1041B3E8-58BA-49BF-908C-68DE6696A7AD}" presName="textRect" presStyleLbl="revTx" presStyleIdx="1" presStyleCnt="4">
        <dgm:presLayoutVars>
          <dgm:chMax val="1"/>
          <dgm:chPref val="1"/>
        </dgm:presLayoutVars>
      </dgm:prSet>
      <dgm:spPr/>
    </dgm:pt>
    <dgm:pt modelId="{7F047795-38DB-49CC-AB3D-756922AF11E3}" type="pres">
      <dgm:prSet presAssocID="{865CA301-04E7-4FE9-9A66-45F124117D3E}" presName="sibTrans" presStyleLbl="sibTrans2D1" presStyleIdx="0" presStyleCnt="0"/>
      <dgm:spPr/>
    </dgm:pt>
    <dgm:pt modelId="{706EBB00-8BAE-47C5-A77B-CBC7AB912B48}" type="pres">
      <dgm:prSet presAssocID="{6F194D86-672E-40A4-81FD-08A32AF60F6A}" presName="compNode" presStyleCnt="0"/>
      <dgm:spPr/>
    </dgm:pt>
    <dgm:pt modelId="{250915C5-588E-41FB-8595-98B4DA945C7D}" type="pres">
      <dgm:prSet presAssocID="{6F194D86-672E-40A4-81FD-08A32AF60F6A}" presName="iconBgRect" presStyleLbl="bgShp" presStyleIdx="2" presStyleCnt="4"/>
      <dgm:spPr/>
    </dgm:pt>
    <dgm:pt modelId="{291BC534-EF84-4221-A23E-8C1E18F32F58}" type="pres">
      <dgm:prSet presAssocID="{6F194D86-672E-40A4-81FD-08A32AF60F6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d Face with No Fill"/>
        </a:ext>
      </dgm:extLst>
    </dgm:pt>
    <dgm:pt modelId="{395D4929-B2F6-4517-A5B6-CDA63719BC56}" type="pres">
      <dgm:prSet presAssocID="{6F194D86-672E-40A4-81FD-08A32AF60F6A}" presName="spaceRect" presStyleCnt="0"/>
      <dgm:spPr/>
    </dgm:pt>
    <dgm:pt modelId="{E943DB3C-62AA-451B-AC7D-350271EE6E23}" type="pres">
      <dgm:prSet presAssocID="{6F194D86-672E-40A4-81FD-08A32AF60F6A}" presName="textRect" presStyleLbl="revTx" presStyleIdx="2" presStyleCnt="4">
        <dgm:presLayoutVars>
          <dgm:chMax val="1"/>
          <dgm:chPref val="1"/>
        </dgm:presLayoutVars>
      </dgm:prSet>
      <dgm:spPr/>
    </dgm:pt>
    <dgm:pt modelId="{7D849D6D-5C32-40C1-B504-D38185735EDE}" type="pres">
      <dgm:prSet presAssocID="{1CE278E8-EE87-4032-9E14-7B80D31309E1}" presName="sibTrans" presStyleLbl="sibTrans2D1" presStyleIdx="0" presStyleCnt="0"/>
      <dgm:spPr/>
    </dgm:pt>
    <dgm:pt modelId="{67DD352C-FC96-41A9-BADE-83361EEC3108}" type="pres">
      <dgm:prSet presAssocID="{F9A61288-8B33-4229-8FBD-C4D8E05232A5}" presName="compNode" presStyleCnt="0"/>
      <dgm:spPr/>
    </dgm:pt>
    <dgm:pt modelId="{D06C673A-911C-497D-8CD5-A0D4547C791D}" type="pres">
      <dgm:prSet presAssocID="{F9A61288-8B33-4229-8FBD-C4D8E05232A5}" presName="iconBgRect" presStyleLbl="bgShp" presStyleIdx="3" presStyleCnt="4"/>
      <dgm:spPr/>
    </dgm:pt>
    <dgm:pt modelId="{F91B87CB-7F7A-4900-9D5F-98978C642ED6}" type="pres">
      <dgm:prSet presAssocID="{F9A61288-8B33-4229-8FBD-C4D8E05232A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27547A96-F748-4A55-A0F8-8BCF65560419}" type="pres">
      <dgm:prSet presAssocID="{F9A61288-8B33-4229-8FBD-C4D8E05232A5}" presName="spaceRect" presStyleCnt="0"/>
      <dgm:spPr/>
    </dgm:pt>
    <dgm:pt modelId="{5FF498FC-129C-4D47-BBDA-CA809042E878}" type="pres">
      <dgm:prSet presAssocID="{F9A61288-8B33-4229-8FBD-C4D8E05232A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DDEA726-08ED-4DEC-955F-B0EA7264E6DD}" srcId="{3FFFB6F7-8432-4A8B-AF8D-413E302BBCCF}" destId="{6F194D86-672E-40A4-81FD-08A32AF60F6A}" srcOrd="2" destOrd="0" parTransId="{13ADF286-3FCE-4685-BDB2-41691FC23BAC}" sibTransId="{1CE278E8-EE87-4032-9E14-7B80D31309E1}"/>
    <dgm:cxn modelId="{80D2AE27-58BE-4C87-A0AF-2F68C9127BDA}" srcId="{3FFFB6F7-8432-4A8B-AF8D-413E302BBCCF}" destId="{F9A61288-8B33-4229-8FBD-C4D8E05232A5}" srcOrd="3" destOrd="0" parTransId="{95AB5631-98D9-40CA-B430-34C5CC1C8121}" sibTransId="{024CDC84-D65C-45A1-8869-00976BACA77A}"/>
    <dgm:cxn modelId="{4A7A2E2A-2B31-4984-8225-DEDC29256261}" type="presOf" srcId="{1041B3E8-58BA-49BF-908C-68DE6696A7AD}" destId="{C3C15F78-4060-4B1A-BFE5-404F88B9FEDE}" srcOrd="0" destOrd="0" presId="urn:microsoft.com/office/officeart/2018/2/layout/IconCircleList"/>
    <dgm:cxn modelId="{0DD41A32-DF18-459B-9520-793ABB559246}" type="presOf" srcId="{F039F91F-552F-4A0A-B04F-8F66F66F1333}" destId="{42F4D7D2-E640-4EA4-A990-369DE07198E4}" srcOrd="0" destOrd="0" presId="urn:microsoft.com/office/officeart/2018/2/layout/IconCircleList"/>
    <dgm:cxn modelId="{32A9DB3F-E729-4400-9BDC-EEA08E037D93}" srcId="{3FFFB6F7-8432-4A8B-AF8D-413E302BBCCF}" destId="{F039F91F-552F-4A0A-B04F-8F66F66F1333}" srcOrd="0" destOrd="0" parTransId="{20D6CE35-D20D-490B-936A-326D79A8D64E}" sibTransId="{83345342-B142-4388-9742-F23FEBCECCD2}"/>
    <dgm:cxn modelId="{1FB0894C-7F8F-4788-8692-676B61B1713B}" srcId="{3FFFB6F7-8432-4A8B-AF8D-413E302BBCCF}" destId="{1041B3E8-58BA-49BF-908C-68DE6696A7AD}" srcOrd="1" destOrd="0" parTransId="{C4EAF84C-B371-44F9-8FC5-43E9F785EE72}" sibTransId="{865CA301-04E7-4FE9-9A66-45F124117D3E}"/>
    <dgm:cxn modelId="{A8404F70-F69C-4554-A02D-C3EA5998F9B4}" type="presOf" srcId="{3FFFB6F7-8432-4A8B-AF8D-413E302BBCCF}" destId="{6B2C1D4A-6BE3-49EC-ADAD-FD6E644D4A18}" srcOrd="0" destOrd="0" presId="urn:microsoft.com/office/officeart/2018/2/layout/IconCircleList"/>
    <dgm:cxn modelId="{D22877BA-8AD8-4C9E-8B41-E4D6FFBD8FDB}" type="presOf" srcId="{1CE278E8-EE87-4032-9E14-7B80D31309E1}" destId="{7D849D6D-5C32-40C1-B504-D38185735EDE}" srcOrd="0" destOrd="0" presId="urn:microsoft.com/office/officeart/2018/2/layout/IconCircleList"/>
    <dgm:cxn modelId="{7DE936BC-9E18-4754-954D-7B7DEF357D78}" type="presOf" srcId="{83345342-B142-4388-9742-F23FEBCECCD2}" destId="{2D6D9F89-D1B1-41C0-BFB4-716826EF7AA7}" srcOrd="0" destOrd="0" presId="urn:microsoft.com/office/officeart/2018/2/layout/IconCircleList"/>
    <dgm:cxn modelId="{809AC4CC-4987-403B-8CCC-6005FF26E82E}" type="presOf" srcId="{F9A61288-8B33-4229-8FBD-C4D8E05232A5}" destId="{5FF498FC-129C-4D47-BBDA-CA809042E878}" srcOrd="0" destOrd="0" presId="urn:microsoft.com/office/officeart/2018/2/layout/IconCircleList"/>
    <dgm:cxn modelId="{AD30E1E0-83BE-4F44-9121-926FBAC92B5F}" type="presOf" srcId="{6F194D86-672E-40A4-81FD-08A32AF60F6A}" destId="{E943DB3C-62AA-451B-AC7D-350271EE6E23}" srcOrd="0" destOrd="0" presId="urn:microsoft.com/office/officeart/2018/2/layout/IconCircleList"/>
    <dgm:cxn modelId="{442829E6-2265-479B-856D-53928E8F8418}" type="presOf" srcId="{865CA301-04E7-4FE9-9A66-45F124117D3E}" destId="{7F047795-38DB-49CC-AB3D-756922AF11E3}" srcOrd="0" destOrd="0" presId="urn:microsoft.com/office/officeart/2018/2/layout/IconCircleList"/>
    <dgm:cxn modelId="{76CAD84F-0FF8-4C43-B880-68619CE5B31A}" type="presParOf" srcId="{6B2C1D4A-6BE3-49EC-ADAD-FD6E644D4A18}" destId="{E9E52BCB-DDE5-4B5C-9FE7-5E71E959C3E9}" srcOrd="0" destOrd="0" presId="urn:microsoft.com/office/officeart/2018/2/layout/IconCircleList"/>
    <dgm:cxn modelId="{89A573C5-12A6-4F1F-9F94-CEF289630F84}" type="presParOf" srcId="{E9E52BCB-DDE5-4B5C-9FE7-5E71E959C3E9}" destId="{587F4E2C-C431-451F-8A24-6B59D9F6BCA7}" srcOrd="0" destOrd="0" presId="urn:microsoft.com/office/officeart/2018/2/layout/IconCircleList"/>
    <dgm:cxn modelId="{EE04B96B-2C53-4752-87EE-2C93B45F0F31}" type="presParOf" srcId="{587F4E2C-C431-451F-8A24-6B59D9F6BCA7}" destId="{7A269E7A-50F1-45EF-80D4-332308552859}" srcOrd="0" destOrd="0" presId="urn:microsoft.com/office/officeart/2018/2/layout/IconCircleList"/>
    <dgm:cxn modelId="{210A730C-F177-4DF6-BED3-6B1E17E71054}" type="presParOf" srcId="{587F4E2C-C431-451F-8A24-6B59D9F6BCA7}" destId="{9E399D8C-A10C-436B-B0DA-9C9E3CF7652F}" srcOrd="1" destOrd="0" presId="urn:microsoft.com/office/officeart/2018/2/layout/IconCircleList"/>
    <dgm:cxn modelId="{BBA64050-F284-4BD6-9568-BEAF33DFD4FC}" type="presParOf" srcId="{587F4E2C-C431-451F-8A24-6B59D9F6BCA7}" destId="{92CA7105-BBBB-4BB1-A9D1-FCE482352EEA}" srcOrd="2" destOrd="0" presId="urn:microsoft.com/office/officeart/2018/2/layout/IconCircleList"/>
    <dgm:cxn modelId="{470A3500-3CAD-402A-A5A4-182240334B91}" type="presParOf" srcId="{587F4E2C-C431-451F-8A24-6B59D9F6BCA7}" destId="{42F4D7D2-E640-4EA4-A990-369DE07198E4}" srcOrd="3" destOrd="0" presId="urn:microsoft.com/office/officeart/2018/2/layout/IconCircleList"/>
    <dgm:cxn modelId="{EEF39BA3-832E-4D53-B055-472B60C58CBF}" type="presParOf" srcId="{E9E52BCB-DDE5-4B5C-9FE7-5E71E959C3E9}" destId="{2D6D9F89-D1B1-41C0-BFB4-716826EF7AA7}" srcOrd="1" destOrd="0" presId="urn:microsoft.com/office/officeart/2018/2/layout/IconCircleList"/>
    <dgm:cxn modelId="{92DBFEED-A857-4B9A-ADDE-D80214204085}" type="presParOf" srcId="{E9E52BCB-DDE5-4B5C-9FE7-5E71E959C3E9}" destId="{09C3DFA0-67AD-48F4-A900-19C6750D67FD}" srcOrd="2" destOrd="0" presId="urn:microsoft.com/office/officeart/2018/2/layout/IconCircleList"/>
    <dgm:cxn modelId="{EE763BCA-8FA1-4BAE-8711-FCB1FE10ABCF}" type="presParOf" srcId="{09C3DFA0-67AD-48F4-A900-19C6750D67FD}" destId="{D4EFC0CF-C00D-4EC2-9754-3DBF6B05A7D5}" srcOrd="0" destOrd="0" presId="urn:microsoft.com/office/officeart/2018/2/layout/IconCircleList"/>
    <dgm:cxn modelId="{0913700B-7608-468C-BCAC-F4790440D917}" type="presParOf" srcId="{09C3DFA0-67AD-48F4-A900-19C6750D67FD}" destId="{B35246F3-AE3F-4B1B-A584-D73457F832DE}" srcOrd="1" destOrd="0" presId="urn:microsoft.com/office/officeart/2018/2/layout/IconCircleList"/>
    <dgm:cxn modelId="{455E356D-759D-43E4-B4A1-448EB5EF9FD0}" type="presParOf" srcId="{09C3DFA0-67AD-48F4-A900-19C6750D67FD}" destId="{604BD19E-8140-42A3-835A-2E966275437F}" srcOrd="2" destOrd="0" presId="urn:microsoft.com/office/officeart/2018/2/layout/IconCircleList"/>
    <dgm:cxn modelId="{E8C186FF-4BA9-4020-AB40-D9F6B21CB9B1}" type="presParOf" srcId="{09C3DFA0-67AD-48F4-A900-19C6750D67FD}" destId="{C3C15F78-4060-4B1A-BFE5-404F88B9FEDE}" srcOrd="3" destOrd="0" presId="urn:microsoft.com/office/officeart/2018/2/layout/IconCircleList"/>
    <dgm:cxn modelId="{57C4D29C-EBB1-4BD4-A666-FF1ABF66B3D7}" type="presParOf" srcId="{E9E52BCB-DDE5-4B5C-9FE7-5E71E959C3E9}" destId="{7F047795-38DB-49CC-AB3D-756922AF11E3}" srcOrd="3" destOrd="0" presId="urn:microsoft.com/office/officeart/2018/2/layout/IconCircleList"/>
    <dgm:cxn modelId="{E295B86F-C75E-4FD7-8CA3-FD7274410A5C}" type="presParOf" srcId="{E9E52BCB-DDE5-4B5C-9FE7-5E71E959C3E9}" destId="{706EBB00-8BAE-47C5-A77B-CBC7AB912B48}" srcOrd="4" destOrd="0" presId="urn:microsoft.com/office/officeart/2018/2/layout/IconCircleList"/>
    <dgm:cxn modelId="{58030DEB-1275-4BC3-AE7B-8AB1CE8A9AEF}" type="presParOf" srcId="{706EBB00-8BAE-47C5-A77B-CBC7AB912B48}" destId="{250915C5-588E-41FB-8595-98B4DA945C7D}" srcOrd="0" destOrd="0" presId="urn:microsoft.com/office/officeart/2018/2/layout/IconCircleList"/>
    <dgm:cxn modelId="{6A2E0629-3546-401F-810E-BBF95C179689}" type="presParOf" srcId="{706EBB00-8BAE-47C5-A77B-CBC7AB912B48}" destId="{291BC534-EF84-4221-A23E-8C1E18F32F58}" srcOrd="1" destOrd="0" presId="urn:microsoft.com/office/officeart/2018/2/layout/IconCircleList"/>
    <dgm:cxn modelId="{3A0D725C-26E6-48B3-BCEE-1901AFB78B6E}" type="presParOf" srcId="{706EBB00-8BAE-47C5-A77B-CBC7AB912B48}" destId="{395D4929-B2F6-4517-A5B6-CDA63719BC56}" srcOrd="2" destOrd="0" presId="urn:microsoft.com/office/officeart/2018/2/layout/IconCircleList"/>
    <dgm:cxn modelId="{8E32983A-1D10-4302-8E17-4170F95F6A7E}" type="presParOf" srcId="{706EBB00-8BAE-47C5-A77B-CBC7AB912B48}" destId="{E943DB3C-62AA-451B-AC7D-350271EE6E23}" srcOrd="3" destOrd="0" presId="urn:microsoft.com/office/officeart/2018/2/layout/IconCircleList"/>
    <dgm:cxn modelId="{ECB155A6-B718-4C02-820C-5E727014610D}" type="presParOf" srcId="{E9E52BCB-DDE5-4B5C-9FE7-5E71E959C3E9}" destId="{7D849D6D-5C32-40C1-B504-D38185735EDE}" srcOrd="5" destOrd="0" presId="urn:microsoft.com/office/officeart/2018/2/layout/IconCircleList"/>
    <dgm:cxn modelId="{95C41216-5B5E-46B0-83EA-5089C4625898}" type="presParOf" srcId="{E9E52BCB-DDE5-4B5C-9FE7-5E71E959C3E9}" destId="{67DD352C-FC96-41A9-BADE-83361EEC3108}" srcOrd="6" destOrd="0" presId="urn:microsoft.com/office/officeart/2018/2/layout/IconCircleList"/>
    <dgm:cxn modelId="{D068325A-6DAB-49B0-800D-574E42F51390}" type="presParOf" srcId="{67DD352C-FC96-41A9-BADE-83361EEC3108}" destId="{D06C673A-911C-497D-8CD5-A0D4547C791D}" srcOrd="0" destOrd="0" presId="urn:microsoft.com/office/officeart/2018/2/layout/IconCircleList"/>
    <dgm:cxn modelId="{24097418-3A33-4BC9-9739-9DEB7F40AD5F}" type="presParOf" srcId="{67DD352C-FC96-41A9-BADE-83361EEC3108}" destId="{F91B87CB-7F7A-4900-9D5F-98978C642ED6}" srcOrd="1" destOrd="0" presId="urn:microsoft.com/office/officeart/2018/2/layout/IconCircleList"/>
    <dgm:cxn modelId="{F42E2192-049D-4592-B092-697FD6BABCA3}" type="presParOf" srcId="{67DD352C-FC96-41A9-BADE-83361EEC3108}" destId="{27547A96-F748-4A55-A0F8-8BCF65560419}" srcOrd="2" destOrd="0" presId="urn:microsoft.com/office/officeart/2018/2/layout/IconCircleList"/>
    <dgm:cxn modelId="{7BFEEE3B-18BC-40B9-B0AD-EEB7F1796483}" type="presParOf" srcId="{67DD352C-FC96-41A9-BADE-83361EEC3108}" destId="{5FF498FC-129C-4D47-BBDA-CA809042E87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D90DAFF-786C-CF4E-A928-D1F5138A024A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0575B7B-DDC2-C74F-9902-91948701A5EB}">
      <dgm:prSet/>
      <dgm:spPr/>
      <dgm:t>
        <a:bodyPr/>
        <a:lstStyle/>
        <a:p>
          <a:r>
            <a:rPr lang="en-US"/>
            <a:t>Lessons to learn from Aviation industry and Nuclear Submarine programs</a:t>
          </a:r>
        </a:p>
      </dgm:t>
    </dgm:pt>
    <dgm:pt modelId="{6478C2B3-2355-E247-8C79-CA986BFDBF47}" type="parTrans" cxnId="{3E7B25C3-E3C1-E14D-B982-7BA72A942718}">
      <dgm:prSet/>
      <dgm:spPr/>
      <dgm:t>
        <a:bodyPr/>
        <a:lstStyle/>
        <a:p>
          <a:endParaRPr lang="en-US"/>
        </a:p>
      </dgm:t>
    </dgm:pt>
    <dgm:pt modelId="{9A0A7FC1-6323-A84A-A13D-46FC5A720729}" type="sibTrans" cxnId="{3E7B25C3-E3C1-E14D-B982-7BA72A942718}">
      <dgm:prSet/>
      <dgm:spPr/>
      <dgm:t>
        <a:bodyPr/>
        <a:lstStyle/>
        <a:p>
          <a:endParaRPr lang="en-US"/>
        </a:p>
      </dgm:t>
    </dgm:pt>
    <dgm:pt modelId="{9146D1FE-218A-A142-9FA6-9FCD411CD2C6}">
      <dgm:prSet/>
      <dgm:spPr/>
      <dgm:t>
        <a:bodyPr/>
        <a:lstStyle/>
        <a:p>
          <a:r>
            <a:rPr lang="en-IN" dirty="0"/>
            <a:t>Individual ownership</a:t>
          </a:r>
          <a:endParaRPr lang="en-US" dirty="0"/>
        </a:p>
      </dgm:t>
    </dgm:pt>
    <dgm:pt modelId="{D783803A-B3AC-6144-8924-C1F05A6489A3}" type="parTrans" cxnId="{1263FEF1-989A-8646-8DD1-118BF55D048D}">
      <dgm:prSet/>
      <dgm:spPr/>
      <dgm:t>
        <a:bodyPr/>
        <a:lstStyle/>
        <a:p>
          <a:endParaRPr lang="en-US"/>
        </a:p>
      </dgm:t>
    </dgm:pt>
    <dgm:pt modelId="{D7A61C26-FFD9-7244-A10D-ABC40314121A}" type="sibTrans" cxnId="{1263FEF1-989A-8646-8DD1-118BF55D048D}">
      <dgm:prSet/>
      <dgm:spPr/>
      <dgm:t>
        <a:bodyPr/>
        <a:lstStyle/>
        <a:p>
          <a:endParaRPr lang="en-US"/>
        </a:p>
      </dgm:t>
    </dgm:pt>
    <dgm:pt modelId="{D4F571D3-9A17-8E44-BCF5-6922D1230C31}">
      <dgm:prSet/>
      <dgm:spPr/>
      <dgm:t>
        <a:bodyPr/>
        <a:lstStyle/>
        <a:p>
          <a:r>
            <a:rPr lang="en-IN" dirty="0"/>
            <a:t>Responsibility</a:t>
          </a:r>
          <a:endParaRPr lang="en-US" dirty="0"/>
        </a:p>
      </dgm:t>
    </dgm:pt>
    <dgm:pt modelId="{5F36F4F7-3A2F-3E4D-8202-4ADC5F46C440}" type="parTrans" cxnId="{F4155EE7-432F-CE4F-A918-935C123F3C84}">
      <dgm:prSet/>
      <dgm:spPr/>
      <dgm:t>
        <a:bodyPr/>
        <a:lstStyle/>
        <a:p>
          <a:endParaRPr lang="en-US"/>
        </a:p>
      </dgm:t>
    </dgm:pt>
    <dgm:pt modelId="{64E03B6B-EFB6-394B-A08B-F3E5361227CD}" type="sibTrans" cxnId="{F4155EE7-432F-CE4F-A918-935C123F3C84}">
      <dgm:prSet/>
      <dgm:spPr/>
      <dgm:t>
        <a:bodyPr/>
        <a:lstStyle/>
        <a:p>
          <a:endParaRPr lang="en-US"/>
        </a:p>
      </dgm:t>
    </dgm:pt>
    <dgm:pt modelId="{7BE3FD89-02AD-6549-BA63-C2B6FB3C34D0}">
      <dgm:prSet/>
      <dgm:spPr/>
      <dgm:t>
        <a:bodyPr/>
        <a:lstStyle/>
        <a:p>
          <a:r>
            <a:rPr lang="en-IN" dirty="0"/>
            <a:t>Attention to detail</a:t>
          </a:r>
          <a:endParaRPr lang="en-US" dirty="0"/>
        </a:p>
      </dgm:t>
    </dgm:pt>
    <dgm:pt modelId="{D1C20826-5802-C541-8A46-7992FB8C0227}" type="parTrans" cxnId="{EB479512-770F-1E4D-8290-EAE303E27B1B}">
      <dgm:prSet/>
      <dgm:spPr/>
      <dgm:t>
        <a:bodyPr/>
        <a:lstStyle/>
        <a:p>
          <a:endParaRPr lang="en-US"/>
        </a:p>
      </dgm:t>
    </dgm:pt>
    <dgm:pt modelId="{50CFE22A-C7DF-D44B-A28E-746DBA70F2B8}" type="sibTrans" cxnId="{EB479512-770F-1E4D-8290-EAE303E27B1B}">
      <dgm:prSet/>
      <dgm:spPr/>
      <dgm:t>
        <a:bodyPr/>
        <a:lstStyle/>
        <a:p>
          <a:endParaRPr lang="en-US"/>
        </a:p>
      </dgm:t>
    </dgm:pt>
    <dgm:pt modelId="{8753E03F-5EB5-1F4C-AB72-752A16DC343E}">
      <dgm:prSet/>
      <dgm:spPr/>
      <dgm:t>
        <a:bodyPr/>
        <a:lstStyle/>
        <a:p>
          <a:r>
            <a:rPr lang="en-IN" dirty="0"/>
            <a:t>Professionalism</a:t>
          </a:r>
          <a:endParaRPr lang="en-US" dirty="0"/>
        </a:p>
      </dgm:t>
    </dgm:pt>
    <dgm:pt modelId="{FE75B698-01F4-644E-B007-DCC8133D1EAF}" type="parTrans" cxnId="{C6B0CAA5-170F-204B-8ACC-2F94023F701C}">
      <dgm:prSet/>
      <dgm:spPr/>
      <dgm:t>
        <a:bodyPr/>
        <a:lstStyle/>
        <a:p>
          <a:endParaRPr lang="en-US"/>
        </a:p>
      </dgm:t>
    </dgm:pt>
    <dgm:pt modelId="{EFEDA2BC-EED2-AC4A-A828-321B515B3F68}" type="sibTrans" cxnId="{C6B0CAA5-170F-204B-8ACC-2F94023F701C}">
      <dgm:prSet/>
      <dgm:spPr/>
      <dgm:t>
        <a:bodyPr/>
        <a:lstStyle/>
        <a:p>
          <a:endParaRPr lang="en-US"/>
        </a:p>
      </dgm:t>
    </dgm:pt>
    <dgm:pt modelId="{481120CA-6F0C-F942-9D87-DF829F3CF70F}">
      <dgm:prSet/>
      <dgm:spPr/>
      <dgm:t>
        <a:bodyPr/>
        <a:lstStyle/>
        <a:p>
          <a:r>
            <a:rPr lang="en-IN" dirty="0"/>
            <a:t>Moral integrity</a:t>
          </a:r>
          <a:endParaRPr lang="en-US" dirty="0"/>
        </a:p>
      </dgm:t>
    </dgm:pt>
    <dgm:pt modelId="{A0FD1578-5A99-EB4F-ADFE-09361C6E5A8A}" type="parTrans" cxnId="{BB882E9D-4FDD-F746-A3AD-C2FD45F825FF}">
      <dgm:prSet/>
      <dgm:spPr/>
      <dgm:t>
        <a:bodyPr/>
        <a:lstStyle/>
        <a:p>
          <a:endParaRPr lang="en-US"/>
        </a:p>
      </dgm:t>
    </dgm:pt>
    <dgm:pt modelId="{07D4E537-D84B-2945-937F-13ACD3D8B659}" type="sibTrans" cxnId="{BB882E9D-4FDD-F746-A3AD-C2FD45F825FF}">
      <dgm:prSet/>
      <dgm:spPr/>
      <dgm:t>
        <a:bodyPr/>
        <a:lstStyle/>
        <a:p>
          <a:endParaRPr lang="en-US"/>
        </a:p>
      </dgm:t>
    </dgm:pt>
    <dgm:pt modelId="{47708E21-4079-C145-A8BE-692B2E6284D3}">
      <dgm:prSet/>
      <dgm:spPr/>
      <dgm:t>
        <a:bodyPr/>
        <a:lstStyle/>
        <a:p>
          <a:r>
            <a:rPr lang="en-IN" dirty="0"/>
            <a:t>Mutual respect</a:t>
          </a:r>
          <a:endParaRPr lang="en-US" dirty="0"/>
        </a:p>
      </dgm:t>
    </dgm:pt>
    <dgm:pt modelId="{859B77C4-4F2F-2249-B06C-5F70B4680A17}" type="parTrans" cxnId="{459E57E5-02B5-0B47-B99B-204E47381444}">
      <dgm:prSet/>
      <dgm:spPr/>
      <dgm:t>
        <a:bodyPr/>
        <a:lstStyle/>
        <a:p>
          <a:endParaRPr lang="en-US"/>
        </a:p>
      </dgm:t>
    </dgm:pt>
    <dgm:pt modelId="{FE08CB55-9540-F542-AA19-82530772BDC4}" type="sibTrans" cxnId="{459E57E5-02B5-0B47-B99B-204E47381444}">
      <dgm:prSet/>
      <dgm:spPr/>
      <dgm:t>
        <a:bodyPr/>
        <a:lstStyle/>
        <a:p>
          <a:endParaRPr lang="en-US"/>
        </a:p>
      </dgm:t>
    </dgm:pt>
    <dgm:pt modelId="{BD8D7F5F-52DC-1F4C-AE00-42C1673541F6}" type="pres">
      <dgm:prSet presAssocID="{0D90DAFF-786C-CF4E-A928-D1F5138A024A}" presName="linear" presStyleCnt="0">
        <dgm:presLayoutVars>
          <dgm:animLvl val="lvl"/>
          <dgm:resizeHandles val="exact"/>
        </dgm:presLayoutVars>
      </dgm:prSet>
      <dgm:spPr/>
    </dgm:pt>
    <dgm:pt modelId="{DB5ED0AE-F56E-8341-BA7E-5E2D0A7E5BA4}" type="pres">
      <dgm:prSet presAssocID="{50575B7B-DDC2-C74F-9902-91948701A5E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5A2BD79-08D2-D540-8985-820919F538AB}" type="pres">
      <dgm:prSet presAssocID="{50575B7B-DDC2-C74F-9902-91948701A5E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B479512-770F-1E4D-8290-EAE303E27B1B}" srcId="{50575B7B-DDC2-C74F-9902-91948701A5EB}" destId="{7BE3FD89-02AD-6549-BA63-C2B6FB3C34D0}" srcOrd="2" destOrd="0" parTransId="{D1C20826-5802-C541-8A46-7992FB8C0227}" sibTransId="{50CFE22A-C7DF-D44B-A28E-746DBA70F2B8}"/>
    <dgm:cxn modelId="{94BD1D2D-753F-2E45-A10A-FFC8EAFE730F}" type="presOf" srcId="{9146D1FE-218A-A142-9FA6-9FCD411CD2C6}" destId="{55A2BD79-08D2-D540-8985-820919F538AB}" srcOrd="0" destOrd="0" presId="urn:microsoft.com/office/officeart/2005/8/layout/vList2"/>
    <dgm:cxn modelId="{46E63F43-26B6-C54F-9292-DA897554E4A0}" type="presOf" srcId="{481120CA-6F0C-F942-9D87-DF829F3CF70F}" destId="{55A2BD79-08D2-D540-8985-820919F538AB}" srcOrd="0" destOrd="4" presId="urn:microsoft.com/office/officeart/2005/8/layout/vList2"/>
    <dgm:cxn modelId="{F56D5C8B-3D61-0D48-B7DF-F2719CEE91B0}" type="presOf" srcId="{50575B7B-DDC2-C74F-9902-91948701A5EB}" destId="{DB5ED0AE-F56E-8341-BA7E-5E2D0A7E5BA4}" srcOrd="0" destOrd="0" presId="urn:microsoft.com/office/officeart/2005/8/layout/vList2"/>
    <dgm:cxn modelId="{BB882E9D-4FDD-F746-A3AD-C2FD45F825FF}" srcId="{50575B7B-DDC2-C74F-9902-91948701A5EB}" destId="{481120CA-6F0C-F942-9D87-DF829F3CF70F}" srcOrd="4" destOrd="0" parTransId="{A0FD1578-5A99-EB4F-ADFE-09361C6E5A8A}" sibTransId="{07D4E537-D84B-2945-937F-13ACD3D8B659}"/>
    <dgm:cxn modelId="{C6B0CAA5-170F-204B-8ACC-2F94023F701C}" srcId="{50575B7B-DDC2-C74F-9902-91948701A5EB}" destId="{8753E03F-5EB5-1F4C-AB72-752A16DC343E}" srcOrd="3" destOrd="0" parTransId="{FE75B698-01F4-644E-B007-DCC8133D1EAF}" sibTransId="{EFEDA2BC-EED2-AC4A-A828-321B515B3F68}"/>
    <dgm:cxn modelId="{D6D91DB8-D909-B642-864B-C2387C7D8181}" type="presOf" srcId="{47708E21-4079-C145-A8BE-692B2E6284D3}" destId="{55A2BD79-08D2-D540-8985-820919F538AB}" srcOrd="0" destOrd="5" presId="urn:microsoft.com/office/officeart/2005/8/layout/vList2"/>
    <dgm:cxn modelId="{11CAC6BD-0467-9843-8E48-DD0871973FF6}" type="presOf" srcId="{D4F571D3-9A17-8E44-BCF5-6922D1230C31}" destId="{55A2BD79-08D2-D540-8985-820919F538AB}" srcOrd="0" destOrd="1" presId="urn:microsoft.com/office/officeart/2005/8/layout/vList2"/>
    <dgm:cxn modelId="{3E7B25C3-E3C1-E14D-B982-7BA72A942718}" srcId="{0D90DAFF-786C-CF4E-A928-D1F5138A024A}" destId="{50575B7B-DDC2-C74F-9902-91948701A5EB}" srcOrd="0" destOrd="0" parTransId="{6478C2B3-2355-E247-8C79-CA986BFDBF47}" sibTransId="{9A0A7FC1-6323-A84A-A13D-46FC5A720729}"/>
    <dgm:cxn modelId="{459E57E5-02B5-0B47-B99B-204E47381444}" srcId="{50575B7B-DDC2-C74F-9902-91948701A5EB}" destId="{47708E21-4079-C145-A8BE-692B2E6284D3}" srcOrd="5" destOrd="0" parTransId="{859B77C4-4F2F-2249-B06C-5F70B4680A17}" sibTransId="{FE08CB55-9540-F542-AA19-82530772BDC4}"/>
    <dgm:cxn modelId="{F4155EE7-432F-CE4F-A918-935C123F3C84}" srcId="{50575B7B-DDC2-C74F-9902-91948701A5EB}" destId="{D4F571D3-9A17-8E44-BCF5-6922D1230C31}" srcOrd="1" destOrd="0" parTransId="{5F36F4F7-3A2F-3E4D-8202-4ADC5F46C440}" sibTransId="{64E03B6B-EFB6-394B-A08B-F3E5361227CD}"/>
    <dgm:cxn modelId="{5A9062EA-32CA-8049-834D-81BF5885FA54}" type="presOf" srcId="{0D90DAFF-786C-CF4E-A928-D1F5138A024A}" destId="{BD8D7F5F-52DC-1F4C-AE00-42C1673541F6}" srcOrd="0" destOrd="0" presId="urn:microsoft.com/office/officeart/2005/8/layout/vList2"/>
    <dgm:cxn modelId="{08158AF0-7591-9A42-BCE7-BFD355BB6BEF}" type="presOf" srcId="{8753E03F-5EB5-1F4C-AB72-752A16DC343E}" destId="{55A2BD79-08D2-D540-8985-820919F538AB}" srcOrd="0" destOrd="3" presId="urn:microsoft.com/office/officeart/2005/8/layout/vList2"/>
    <dgm:cxn modelId="{1263FEF1-989A-8646-8DD1-118BF55D048D}" srcId="{50575B7B-DDC2-C74F-9902-91948701A5EB}" destId="{9146D1FE-218A-A142-9FA6-9FCD411CD2C6}" srcOrd="0" destOrd="0" parTransId="{D783803A-B3AC-6144-8924-C1F05A6489A3}" sibTransId="{D7A61C26-FFD9-7244-A10D-ABC40314121A}"/>
    <dgm:cxn modelId="{2C03EBFF-C571-444F-B6C0-081CA979423A}" type="presOf" srcId="{7BE3FD89-02AD-6549-BA63-C2B6FB3C34D0}" destId="{55A2BD79-08D2-D540-8985-820919F538AB}" srcOrd="0" destOrd="2" presId="urn:microsoft.com/office/officeart/2005/8/layout/vList2"/>
    <dgm:cxn modelId="{00E2A539-E0A9-2941-939F-742CF80713D2}" type="presParOf" srcId="{BD8D7F5F-52DC-1F4C-AE00-42C1673541F6}" destId="{DB5ED0AE-F56E-8341-BA7E-5E2D0A7E5BA4}" srcOrd="0" destOrd="0" presId="urn:microsoft.com/office/officeart/2005/8/layout/vList2"/>
    <dgm:cxn modelId="{AA9A507D-EB31-954F-8085-399C5F1DE78C}" type="presParOf" srcId="{BD8D7F5F-52DC-1F4C-AE00-42C1673541F6}" destId="{55A2BD79-08D2-D540-8985-820919F538A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E314E2F-247C-2A44-9B2D-AC5ADB5D45E1}" type="doc">
      <dgm:prSet loTypeId="urn:microsoft.com/office/officeart/2005/8/layout/hList1" loCatId="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4767A02-D5E2-C345-9EB2-85EBBA203E12}">
      <dgm:prSet phldrT="[Text]"/>
      <dgm:spPr/>
      <dgm:t>
        <a:bodyPr/>
        <a:lstStyle/>
        <a:p>
          <a:r>
            <a:rPr lang="en-US" dirty="0"/>
            <a:t>Safety culture </a:t>
          </a:r>
        </a:p>
      </dgm:t>
    </dgm:pt>
    <dgm:pt modelId="{03C6562E-7C36-DD4E-9573-8496EB63B413}" type="parTrans" cxnId="{C7A6E23E-A5D7-7B43-BFD6-BE85C0B63E73}">
      <dgm:prSet/>
      <dgm:spPr/>
      <dgm:t>
        <a:bodyPr/>
        <a:lstStyle/>
        <a:p>
          <a:endParaRPr lang="en-US"/>
        </a:p>
      </dgm:t>
    </dgm:pt>
    <dgm:pt modelId="{4BE6B50C-4DB5-D94E-B439-E4464406E838}" type="sibTrans" cxnId="{C7A6E23E-A5D7-7B43-BFD6-BE85C0B63E73}">
      <dgm:prSet/>
      <dgm:spPr/>
      <dgm:t>
        <a:bodyPr/>
        <a:lstStyle/>
        <a:p>
          <a:endParaRPr lang="en-US"/>
        </a:p>
      </dgm:t>
    </dgm:pt>
    <dgm:pt modelId="{B947D482-6AB4-1D45-868A-35C610CE4E00}">
      <dgm:prSet phldrT="[Text]"/>
      <dgm:spPr/>
      <dgm:t>
        <a:bodyPr/>
        <a:lstStyle/>
        <a:p>
          <a:r>
            <a:rPr lang="en-US" dirty="0"/>
            <a:t>“Blame free” organizational culture </a:t>
          </a:r>
        </a:p>
      </dgm:t>
    </dgm:pt>
    <dgm:pt modelId="{DA730E73-CD99-F54C-81FE-459F92F3107E}" type="parTrans" cxnId="{CA429FFD-2705-A247-ACD3-8E21F0EBB66E}">
      <dgm:prSet/>
      <dgm:spPr/>
      <dgm:t>
        <a:bodyPr/>
        <a:lstStyle/>
        <a:p>
          <a:endParaRPr lang="en-US"/>
        </a:p>
      </dgm:t>
    </dgm:pt>
    <dgm:pt modelId="{73912B13-4275-7845-B07E-858649D840B6}" type="sibTrans" cxnId="{CA429FFD-2705-A247-ACD3-8E21F0EBB66E}">
      <dgm:prSet/>
      <dgm:spPr/>
      <dgm:t>
        <a:bodyPr/>
        <a:lstStyle/>
        <a:p>
          <a:endParaRPr lang="en-US"/>
        </a:p>
      </dgm:t>
    </dgm:pt>
    <dgm:pt modelId="{47CE25C9-6724-2940-A930-8F0A5DE600F5}">
      <dgm:prSet phldrT="[Text]"/>
      <dgm:spPr/>
      <dgm:t>
        <a:bodyPr/>
        <a:lstStyle/>
        <a:p>
          <a:r>
            <a:rPr lang="en-US" dirty="0"/>
            <a:t>Open 2-way communication</a:t>
          </a:r>
        </a:p>
      </dgm:t>
    </dgm:pt>
    <dgm:pt modelId="{9797604C-D8F0-B540-ACF0-B1C598957666}" type="parTrans" cxnId="{7C99E055-98A7-2C44-8429-C18DF6D01819}">
      <dgm:prSet/>
      <dgm:spPr/>
      <dgm:t>
        <a:bodyPr/>
        <a:lstStyle/>
        <a:p>
          <a:endParaRPr lang="en-US"/>
        </a:p>
      </dgm:t>
    </dgm:pt>
    <dgm:pt modelId="{BB19E977-F608-6542-8CA1-F56BF02E5E60}" type="sibTrans" cxnId="{7C99E055-98A7-2C44-8429-C18DF6D01819}">
      <dgm:prSet/>
      <dgm:spPr/>
      <dgm:t>
        <a:bodyPr/>
        <a:lstStyle/>
        <a:p>
          <a:endParaRPr lang="en-US"/>
        </a:p>
      </dgm:t>
    </dgm:pt>
    <dgm:pt modelId="{C80593C1-002E-264A-B279-12AF5F28C3CE}">
      <dgm:prSet phldrT="[Text]"/>
      <dgm:spPr/>
      <dgm:t>
        <a:bodyPr/>
        <a:lstStyle/>
        <a:p>
          <a:r>
            <a:rPr lang="en-US" dirty="0"/>
            <a:t>Processes and procedures</a:t>
          </a:r>
        </a:p>
      </dgm:t>
    </dgm:pt>
    <dgm:pt modelId="{CB84A569-12B2-EA48-8AE5-9BA318BE0F6B}" type="parTrans" cxnId="{93CC9F40-24C3-394A-A9BB-62398C2CAE74}">
      <dgm:prSet/>
      <dgm:spPr/>
      <dgm:t>
        <a:bodyPr/>
        <a:lstStyle/>
        <a:p>
          <a:endParaRPr lang="en-US"/>
        </a:p>
      </dgm:t>
    </dgm:pt>
    <dgm:pt modelId="{79E08D2A-843F-B74B-9EA5-C03F550A6956}" type="sibTrans" cxnId="{93CC9F40-24C3-394A-A9BB-62398C2CAE74}">
      <dgm:prSet/>
      <dgm:spPr/>
      <dgm:t>
        <a:bodyPr/>
        <a:lstStyle/>
        <a:p>
          <a:endParaRPr lang="en-US"/>
        </a:p>
      </dgm:t>
    </dgm:pt>
    <dgm:pt modelId="{2946E441-6375-564F-B61E-B0FBE27D0903}">
      <dgm:prSet phldrT="[Text]"/>
      <dgm:spPr/>
      <dgm:t>
        <a:bodyPr/>
        <a:lstStyle/>
        <a:p>
          <a:r>
            <a:rPr lang="en-US" dirty="0"/>
            <a:t>Task checklists</a:t>
          </a:r>
        </a:p>
      </dgm:t>
    </dgm:pt>
    <dgm:pt modelId="{A18D926A-CC12-8C42-9192-933E825A4821}" type="parTrans" cxnId="{C1B3C437-7346-AC41-A922-DD2C38A818A5}">
      <dgm:prSet/>
      <dgm:spPr/>
      <dgm:t>
        <a:bodyPr/>
        <a:lstStyle/>
        <a:p>
          <a:endParaRPr lang="en-US"/>
        </a:p>
      </dgm:t>
    </dgm:pt>
    <dgm:pt modelId="{BBE4F67A-519E-3049-8F66-6CF8A7EFB887}" type="sibTrans" cxnId="{C1B3C437-7346-AC41-A922-DD2C38A818A5}">
      <dgm:prSet/>
      <dgm:spPr/>
      <dgm:t>
        <a:bodyPr/>
        <a:lstStyle/>
        <a:p>
          <a:endParaRPr lang="en-US"/>
        </a:p>
      </dgm:t>
    </dgm:pt>
    <dgm:pt modelId="{C015FF9E-7195-DF46-8A1F-25E901E2CF17}">
      <dgm:prSet phldrT="[Text]"/>
      <dgm:spPr/>
      <dgm:t>
        <a:bodyPr/>
        <a:lstStyle/>
        <a:p>
          <a:r>
            <a:rPr lang="en-US" dirty="0"/>
            <a:t>Flow and hand over checklists </a:t>
          </a:r>
        </a:p>
      </dgm:t>
    </dgm:pt>
    <dgm:pt modelId="{875CF42D-012B-BD41-8E7B-55C48D6A5714}" type="parTrans" cxnId="{3898B389-A4CF-6C4B-88E2-6DCC0F6C4D31}">
      <dgm:prSet/>
      <dgm:spPr/>
      <dgm:t>
        <a:bodyPr/>
        <a:lstStyle/>
        <a:p>
          <a:endParaRPr lang="en-US"/>
        </a:p>
      </dgm:t>
    </dgm:pt>
    <dgm:pt modelId="{B94E9843-2323-384B-BCD7-982E0BC1033C}" type="sibTrans" cxnId="{3898B389-A4CF-6C4B-88E2-6DCC0F6C4D31}">
      <dgm:prSet/>
      <dgm:spPr/>
      <dgm:t>
        <a:bodyPr/>
        <a:lstStyle/>
        <a:p>
          <a:endParaRPr lang="en-US"/>
        </a:p>
      </dgm:t>
    </dgm:pt>
    <dgm:pt modelId="{B7F6CC35-9CCB-C94C-8099-94EDE1A1C5D9}">
      <dgm:prSet phldrT="[Text]"/>
      <dgm:spPr/>
      <dgm:t>
        <a:bodyPr/>
        <a:lstStyle/>
        <a:p>
          <a:r>
            <a:rPr lang="en-US" dirty="0"/>
            <a:t>Behaviors </a:t>
          </a:r>
        </a:p>
      </dgm:t>
    </dgm:pt>
    <dgm:pt modelId="{D7E088E4-F211-3440-A4FD-26ACD367044E}" type="parTrans" cxnId="{0979F511-0E1D-4246-8DCD-D128A74DFF56}">
      <dgm:prSet/>
      <dgm:spPr/>
      <dgm:t>
        <a:bodyPr/>
        <a:lstStyle/>
        <a:p>
          <a:endParaRPr lang="en-US"/>
        </a:p>
      </dgm:t>
    </dgm:pt>
    <dgm:pt modelId="{5F52E4F4-8E16-4E4C-8883-6082EE384533}" type="sibTrans" cxnId="{0979F511-0E1D-4246-8DCD-D128A74DFF56}">
      <dgm:prSet/>
      <dgm:spPr/>
      <dgm:t>
        <a:bodyPr/>
        <a:lstStyle/>
        <a:p>
          <a:endParaRPr lang="en-US"/>
        </a:p>
      </dgm:t>
    </dgm:pt>
    <dgm:pt modelId="{1ECA4334-A67B-344C-9D57-078666F89A61}">
      <dgm:prSet phldrT="[Text]"/>
      <dgm:spPr/>
      <dgm:t>
        <a:bodyPr/>
        <a:lstStyle/>
        <a:p>
          <a:r>
            <a:rPr lang="en-US" dirty="0"/>
            <a:t>Crew resource management </a:t>
          </a:r>
        </a:p>
      </dgm:t>
    </dgm:pt>
    <dgm:pt modelId="{76FC5AEC-8890-B844-B7B2-895946864F77}" type="parTrans" cxnId="{0151E62F-BCA3-AC43-AC62-64787031E8E4}">
      <dgm:prSet/>
      <dgm:spPr/>
      <dgm:t>
        <a:bodyPr/>
        <a:lstStyle/>
        <a:p>
          <a:endParaRPr lang="en-US"/>
        </a:p>
      </dgm:t>
    </dgm:pt>
    <dgm:pt modelId="{37A9355B-791B-A744-BCD0-194B4D654FA2}" type="sibTrans" cxnId="{0151E62F-BCA3-AC43-AC62-64787031E8E4}">
      <dgm:prSet/>
      <dgm:spPr/>
      <dgm:t>
        <a:bodyPr/>
        <a:lstStyle/>
        <a:p>
          <a:endParaRPr lang="en-US"/>
        </a:p>
      </dgm:t>
    </dgm:pt>
    <dgm:pt modelId="{EBEC5FAA-CAFF-824E-A0A4-7E2E295AB0A7}">
      <dgm:prSet phldrT="[Text]"/>
      <dgm:spPr/>
      <dgm:t>
        <a:bodyPr/>
        <a:lstStyle/>
        <a:p>
          <a:r>
            <a:rPr lang="en-US" dirty="0"/>
            <a:t>Open 2 – way Communication</a:t>
          </a:r>
        </a:p>
      </dgm:t>
    </dgm:pt>
    <dgm:pt modelId="{3B477CE8-FC8E-4C45-AE0B-C4CCB9B4A04D}" type="parTrans" cxnId="{B0897447-0E77-3547-B59E-D28DDA70547B}">
      <dgm:prSet/>
      <dgm:spPr/>
      <dgm:t>
        <a:bodyPr/>
        <a:lstStyle/>
        <a:p>
          <a:endParaRPr lang="en-US"/>
        </a:p>
      </dgm:t>
    </dgm:pt>
    <dgm:pt modelId="{3CE24747-AEB8-C141-B01D-45EA1AF1AC5E}" type="sibTrans" cxnId="{B0897447-0E77-3547-B59E-D28DDA70547B}">
      <dgm:prSet/>
      <dgm:spPr/>
      <dgm:t>
        <a:bodyPr/>
        <a:lstStyle/>
        <a:p>
          <a:endParaRPr lang="en-US"/>
        </a:p>
      </dgm:t>
    </dgm:pt>
    <dgm:pt modelId="{921C529C-19CE-7E46-BE87-D9604C08F5D3}">
      <dgm:prSet phldrT="[Text]"/>
      <dgm:spPr/>
      <dgm:t>
        <a:bodyPr/>
        <a:lstStyle/>
        <a:p>
          <a:r>
            <a:rPr lang="en-US" dirty="0"/>
            <a:t>Teamwork</a:t>
          </a:r>
        </a:p>
      </dgm:t>
    </dgm:pt>
    <dgm:pt modelId="{B9A5AD9A-B783-664E-A465-5B1C5627C8BF}" type="parTrans" cxnId="{1CB9C701-8133-734E-A8FA-682DD7166C6E}">
      <dgm:prSet/>
      <dgm:spPr/>
      <dgm:t>
        <a:bodyPr/>
        <a:lstStyle/>
        <a:p>
          <a:endParaRPr lang="en-US"/>
        </a:p>
      </dgm:t>
    </dgm:pt>
    <dgm:pt modelId="{AE885246-A85B-4A41-A920-FB5620D75484}" type="sibTrans" cxnId="{1CB9C701-8133-734E-A8FA-682DD7166C6E}">
      <dgm:prSet/>
      <dgm:spPr/>
      <dgm:t>
        <a:bodyPr/>
        <a:lstStyle/>
        <a:p>
          <a:endParaRPr lang="en-US"/>
        </a:p>
      </dgm:t>
    </dgm:pt>
    <dgm:pt modelId="{C481A688-8379-264D-A3F3-846720D0FFC3}">
      <dgm:prSet phldrT="[Text]"/>
      <dgm:spPr/>
      <dgm:t>
        <a:bodyPr/>
        <a:lstStyle/>
        <a:p>
          <a:r>
            <a:rPr lang="en-US" dirty="0"/>
            <a:t>Leadership</a:t>
          </a:r>
        </a:p>
      </dgm:t>
    </dgm:pt>
    <dgm:pt modelId="{ADE317CD-C62F-A742-A275-9B1A9ED3A719}" type="parTrans" cxnId="{8B64DD25-5453-1C42-B521-15355E3F6572}">
      <dgm:prSet/>
      <dgm:spPr/>
      <dgm:t>
        <a:bodyPr/>
        <a:lstStyle/>
        <a:p>
          <a:endParaRPr lang="en-US"/>
        </a:p>
      </dgm:t>
    </dgm:pt>
    <dgm:pt modelId="{9BD99A74-4BC2-BD4C-8D8D-A62AF8A0FE38}" type="sibTrans" cxnId="{8B64DD25-5453-1C42-B521-15355E3F6572}">
      <dgm:prSet/>
      <dgm:spPr/>
      <dgm:t>
        <a:bodyPr/>
        <a:lstStyle/>
        <a:p>
          <a:endParaRPr lang="en-US"/>
        </a:p>
      </dgm:t>
    </dgm:pt>
    <dgm:pt modelId="{B9D636FA-2640-994C-A8BC-AF65F400CC8B}">
      <dgm:prSet phldrT="[Text]"/>
      <dgm:spPr/>
      <dgm:t>
        <a:bodyPr/>
        <a:lstStyle/>
        <a:p>
          <a:r>
            <a:rPr lang="en-US" dirty="0"/>
            <a:t>No fear of “speaking out” </a:t>
          </a:r>
        </a:p>
      </dgm:t>
    </dgm:pt>
    <dgm:pt modelId="{0F254C23-69CB-074A-8016-DB830B70FE66}" type="parTrans" cxnId="{7B2F73D5-36C6-304D-B7F8-49B6DB2CC0DC}">
      <dgm:prSet/>
      <dgm:spPr/>
      <dgm:t>
        <a:bodyPr/>
        <a:lstStyle/>
        <a:p>
          <a:endParaRPr lang="en-US"/>
        </a:p>
      </dgm:t>
    </dgm:pt>
    <dgm:pt modelId="{D791E9D3-4405-D944-9DF8-5EE920357D82}" type="sibTrans" cxnId="{7B2F73D5-36C6-304D-B7F8-49B6DB2CC0DC}">
      <dgm:prSet/>
      <dgm:spPr/>
      <dgm:t>
        <a:bodyPr/>
        <a:lstStyle/>
        <a:p>
          <a:endParaRPr lang="en-US"/>
        </a:p>
      </dgm:t>
    </dgm:pt>
    <dgm:pt modelId="{15F1D777-C96B-3D42-A32B-AAB160B33720}">
      <dgm:prSet phldrT="[Text]"/>
      <dgm:spPr/>
      <dgm:t>
        <a:bodyPr/>
        <a:lstStyle/>
        <a:p>
          <a:r>
            <a:rPr lang="en-US" dirty="0"/>
            <a:t>Employee involvement – ownership</a:t>
          </a:r>
        </a:p>
      </dgm:t>
    </dgm:pt>
    <dgm:pt modelId="{FADBFA16-A125-9145-99C9-86E47D271105}" type="parTrans" cxnId="{813609C3-C542-0743-953A-12783E17FF3B}">
      <dgm:prSet/>
      <dgm:spPr/>
      <dgm:t>
        <a:bodyPr/>
        <a:lstStyle/>
        <a:p>
          <a:endParaRPr lang="en-US"/>
        </a:p>
      </dgm:t>
    </dgm:pt>
    <dgm:pt modelId="{F9F87516-97D5-B840-8A79-A2472212477B}" type="sibTrans" cxnId="{813609C3-C542-0743-953A-12783E17FF3B}">
      <dgm:prSet/>
      <dgm:spPr/>
      <dgm:t>
        <a:bodyPr/>
        <a:lstStyle/>
        <a:p>
          <a:endParaRPr lang="en-US"/>
        </a:p>
      </dgm:t>
    </dgm:pt>
    <dgm:pt modelId="{85C36DCD-6093-8841-BF00-35DC480858CD}">
      <dgm:prSet phldrT="[Text]"/>
      <dgm:spPr/>
      <dgm:t>
        <a:bodyPr/>
        <a:lstStyle/>
        <a:p>
          <a:r>
            <a:rPr lang="en-US" dirty="0"/>
            <a:t>Employee well being</a:t>
          </a:r>
        </a:p>
      </dgm:t>
    </dgm:pt>
    <dgm:pt modelId="{937B715C-E540-FC45-93A6-D767C616A611}" type="parTrans" cxnId="{CFF5F4F3-A20C-9543-A16A-87FEC8E3F10D}">
      <dgm:prSet/>
      <dgm:spPr/>
      <dgm:t>
        <a:bodyPr/>
        <a:lstStyle/>
        <a:p>
          <a:endParaRPr lang="en-US"/>
        </a:p>
      </dgm:t>
    </dgm:pt>
    <dgm:pt modelId="{D3D6AC11-FE4C-7B44-B211-1E82C784C38F}" type="sibTrans" cxnId="{CFF5F4F3-A20C-9543-A16A-87FEC8E3F10D}">
      <dgm:prSet/>
      <dgm:spPr/>
      <dgm:t>
        <a:bodyPr/>
        <a:lstStyle/>
        <a:p>
          <a:endParaRPr lang="en-US"/>
        </a:p>
      </dgm:t>
    </dgm:pt>
    <dgm:pt modelId="{E636CD59-518A-0C40-9CC2-1BED03A0D199}">
      <dgm:prSet phldrT="[Text]"/>
      <dgm:spPr/>
      <dgm:t>
        <a:bodyPr/>
        <a:lstStyle/>
        <a:p>
          <a:r>
            <a:rPr lang="en-US" dirty="0"/>
            <a:t>Equipment checklists</a:t>
          </a:r>
        </a:p>
      </dgm:t>
    </dgm:pt>
    <dgm:pt modelId="{D78B29C0-7B28-3440-98DB-B58F9C395D16}" type="parTrans" cxnId="{24FF23B7-2115-C246-A4A8-D12630FB350B}">
      <dgm:prSet/>
      <dgm:spPr/>
      <dgm:t>
        <a:bodyPr/>
        <a:lstStyle/>
        <a:p>
          <a:endParaRPr lang="en-US"/>
        </a:p>
      </dgm:t>
    </dgm:pt>
    <dgm:pt modelId="{D718B851-4E1B-9348-ACFD-5EB6051A2B66}" type="sibTrans" cxnId="{24FF23B7-2115-C246-A4A8-D12630FB350B}">
      <dgm:prSet/>
      <dgm:spPr/>
      <dgm:t>
        <a:bodyPr/>
        <a:lstStyle/>
        <a:p>
          <a:endParaRPr lang="en-US"/>
        </a:p>
      </dgm:t>
    </dgm:pt>
    <dgm:pt modelId="{CD0ED6D7-90AE-E546-A882-939C522CCEFC}">
      <dgm:prSet phldrT="[Text]"/>
      <dgm:spPr/>
      <dgm:t>
        <a:bodyPr/>
        <a:lstStyle/>
        <a:p>
          <a:r>
            <a:rPr lang="en-US" dirty="0"/>
            <a:t>Communication at every stage of procedure </a:t>
          </a:r>
        </a:p>
      </dgm:t>
    </dgm:pt>
    <dgm:pt modelId="{3F2F0B37-EC59-C64F-95F6-6272E8A0F1C3}" type="parTrans" cxnId="{A91F2DBF-E23E-654E-8048-F4DF7764FDE7}">
      <dgm:prSet/>
      <dgm:spPr/>
      <dgm:t>
        <a:bodyPr/>
        <a:lstStyle/>
        <a:p>
          <a:endParaRPr lang="en-US"/>
        </a:p>
      </dgm:t>
    </dgm:pt>
    <dgm:pt modelId="{3F121F04-4CBD-0B4C-9359-0D322E4FDF6C}" type="sibTrans" cxnId="{A91F2DBF-E23E-654E-8048-F4DF7764FDE7}">
      <dgm:prSet/>
      <dgm:spPr/>
      <dgm:t>
        <a:bodyPr/>
        <a:lstStyle/>
        <a:p>
          <a:endParaRPr lang="en-US"/>
        </a:p>
      </dgm:t>
    </dgm:pt>
    <dgm:pt modelId="{6943CE88-03A2-924E-B4A6-C9196C5B50AC}">
      <dgm:prSet phldrT="[Text]"/>
      <dgm:spPr/>
      <dgm:t>
        <a:bodyPr/>
        <a:lstStyle/>
        <a:p>
          <a:r>
            <a:rPr lang="en-US" dirty="0"/>
            <a:t>Debriefing </a:t>
          </a:r>
        </a:p>
      </dgm:t>
    </dgm:pt>
    <dgm:pt modelId="{4D078137-E092-4B49-8DC7-93B886ED691B}" type="parTrans" cxnId="{AAC6DEF8-B8D4-B444-B606-F47F24065705}">
      <dgm:prSet/>
      <dgm:spPr/>
      <dgm:t>
        <a:bodyPr/>
        <a:lstStyle/>
        <a:p>
          <a:endParaRPr lang="en-US"/>
        </a:p>
      </dgm:t>
    </dgm:pt>
    <dgm:pt modelId="{9EBBEE33-5E10-0D46-AE76-D58EEFABAAC1}" type="sibTrans" cxnId="{AAC6DEF8-B8D4-B444-B606-F47F24065705}">
      <dgm:prSet/>
      <dgm:spPr/>
      <dgm:t>
        <a:bodyPr/>
        <a:lstStyle/>
        <a:p>
          <a:endParaRPr lang="en-US"/>
        </a:p>
      </dgm:t>
    </dgm:pt>
    <dgm:pt modelId="{9B839206-4C71-EE41-BAD2-3D53E08AD440}">
      <dgm:prSet phldrT="[Text]"/>
      <dgm:spPr/>
      <dgm:t>
        <a:bodyPr/>
        <a:lstStyle/>
        <a:p>
          <a:r>
            <a:rPr lang="en-US" dirty="0"/>
            <a:t>Training </a:t>
          </a:r>
        </a:p>
      </dgm:t>
    </dgm:pt>
    <dgm:pt modelId="{EDB1EF29-F865-FF41-8DAC-D0C874D7BE8F}" type="parTrans" cxnId="{320B61AB-7730-F54E-832E-838AABE9B37F}">
      <dgm:prSet/>
      <dgm:spPr/>
      <dgm:t>
        <a:bodyPr/>
        <a:lstStyle/>
        <a:p>
          <a:endParaRPr lang="en-US"/>
        </a:p>
      </dgm:t>
    </dgm:pt>
    <dgm:pt modelId="{54A14B04-FFAF-6B47-9323-2B701F74A351}" type="sibTrans" cxnId="{320B61AB-7730-F54E-832E-838AABE9B37F}">
      <dgm:prSet/>
      <dgm:spPr/>
      <dgm:t>
        <a:bodyPr/>
        <a:lstStyle/>
        <a:p>
          <a:endParaRPr lang="en-US"/>
        </a:p>
      </dgm:t>
    </dgm:pt>
    <dgm:pt modelId="{22E17EFE-3657-064E-98FF-EE8D321ED405}">
      <dgm:prSet phldrT="[Text]"/>
      <dgm:spPr/>
      <dgm:t>
        <a:bodyPr/>
        <a:lstStyle/>
        <a:p>
          <a:r>
            <a:rPr lang="en-US" dirty="0"/>
            <a:t>Situational awareness</a:t>
          </a:r>
        </a:p>
      </dgm:t>
    </dgm:pt>
    <dgm:pt modelId="{04F6460D-C982-BB40-ADB6-3FAB3B85A129}" type="parTrans" cxnId="{8FB34AE7-B5AB-5848-B270-653282B1CEB3}">
      <dgm:prSet/>
      <dgm:spPr/>
      <dgm:t>
        <a:bodyPr/>
        <a:lstStyle/>
        <a:p>
          <a:endParaRPr lang="en-US"/>
        </a:p>
      </dgm:t>
    </dgm:pt>
    <dgm:pt modelId="{141021EC-FB50-5548-9DAA-DFABB0F4AFDF}" type="sibTrans" cxnId="{8FB34AE7-B5AB-5848-B270-653282B1CEB3}">
      <dgm:prSet/>
      <dgm:spPr/>
      <dgm:t>
        <a:bodyPr/>
        <a:lstStyle/>
        <a:p>
          <a:endParaRPr lang="en-US"/>
        </a:p>
      </dgm:t>
    </dgm:pt>
    <dgm:pt modelId="{AF68FEA6-06AA-994E-8805-00C3FF45BA9F}">
      <dgm:prSet phldrT="[Text]"/>
      <dgm:spPr/>
      <dgm:t>
        <a:bodyPr/>
        <a:lstStyle/>
        <a:p>
          <a:r>
            <a:rPr lang="en-US" dirty="0"/>
            <a:t>Shared Decision making </a:t>
          </a:r>
        </a:p>
      </dgm:t>
    </dgm:pt>
    <dgm:pt modelId="{B89766B8-C5D8-8E4A-93A5-03B8CED4D4EF}" type="parTrans" cxnId="{78336257-053A-FF4B-8354-594CFEA000C0}">
      <dgm:prSet/>
      <dgm:spPr/>
      <dgm:t>
        <a:bodyPr/>
        <a:lstStyle/>
        <a:p>
          <a:endParaRPr lang="en-US"/>
        </a:p>
      </dgm:t>
    </dgm:pt>
    <dgm:pt modelId="{38D490D9-1CAB-9140-B818-C03331D81C8E}" type="sibTrans" cxnId="{78336257-053A-FF4B-8354-594CFEA000C0}">
      <dgm:prSet/>
      <dgm:spPr/>
      <dgm:t>
        <a:bodyPr/>
        <a:lstStyle/>
        <a:p>
          <a:endParaRPr lang="en-US"/>
        </a:p>
      </dgm:t>
    </dgm:pt>
    <dgm:pt modelId="{F9ADE73D-0D4F-9240-9C77-635F7710EC03}">
      <dgm:prSet phldrT="[Text]"/>
      <dgm:spPr/>
      <dgm:t>
        <a:bodyPr/>
        <a:lstStyle/>
        <a:p>
          <a:r>
            <a:rPr lang="en-US" dirty="0"/>
            <a:t>Cross checks  and read back </a:t>
          </a:r>
        </a:p>
      </dgm:t>
    </dgm:pt>
    <dgm:pt modelId="{63A06873-4EB0-DD4E-BE37-68BAC53DC053}" type="parTrans" cxnId="{D447CE18-F5B9-B24D-9928-B7DBB546BDD7}">
      <dgm:prSet/>
      <dgm:spPr/>
      <dgm:t>
        <a:bodyPr/>
        <a:lstStyle/>
        <a:p>
          <a:endParaRPr lang="en-US"/>
        </a:p>
      </dgm:t>
    </dgm:pt>
    <dgm:pt modelId="{3A9D4635-63FB-CA46-988F-3E06BB484BA1}" type="sibTrans" cxnId="{D447CE18-F5B9-B24D-9928-B7DBB546BDD7}">
      <dgm:prSet/>
      <dgm:spPr/>
      <dgm:t>
        <a:bodyPr/>
        <a:lstStyle/>
        <a:p>
          <a:endParaRPr lang="en-US"/>
        </a:p>
      </dgm:t>
    </dgm:pt>
    <dgm:pt modelId="{F497C03D-A42E-F742-826D-B3D0F8D7D5D1}">
      <dgm:prSet phldrT="[Text]"/>
      <dgm:spPr/>
      <dgm:t>
        <a:bodyPr/>
        <a:lstStyle/>
        <a:p>
          <a:r>
            <a:rPr lang="en-US" dirty="0"/>
            <a:t>Readiness to report  and documentation of near – misses </a:t>
          </a:r>
        </a:p>
      </dgm:t>
    </dgm:pt>
    <dgm:pt modelId="{7E88693A-4405-FF48-A4F0-8255A765214C}" type="parTrans" cxnId="{ADDAC001-57C2-7B42-90F1-F7C9FA7327DB}">
      <dgm:prSet/>
      <dgm:spPr/>
      <dgm:t>
        <a:bodyPr/>
        <a:lstStyle/>
        <a:p>
          <a:endParaRPr lang="en-US"/>
        </a:p>
      </dgm:t>
    </dgm:pt>
    <dgm:pt modelId="{CB1D6CF4-BB23-8C43-8A65-5AC45A70F205}" type="sibTrans" cxnId="{ADDAC001-57C2-7B42-90F1-F7C9FA7327DB}">
      <dgm:prSet/>
      <dgm:spPr/>
      <dgm:t>
        <a:bodyPr/>
        <a:lstStyle/>
        <a:p>
          <a:endParaRPr lang="en-US"/>
        </a:p>
      </dgm:t>
    </dgm:pt>
    <dgm:pt modelId="{CD537A40-54BF-B245-8274-ACFD0A151451}">
      <dgm:prSet phldrT="[Text]"/>
      <dgm:spPr/>
      <dgm:t>
        <a:bodyPr/>
        <a:lstStyle/>
        <a:p>
          <a:r>
            <a:rPr lang="en-US" dirty="0"/>
            <a:t>Pride, self –esteem  - decreased reporting </a:t>
          </a:r>
        </a:p>
      </dgm:t>
    </dgm:pt>
    <dgm:pt modelId="{7925BF02-4EBA-CC41-BBFF-CF09D89672F2}" type="parTrans" cxnId="{D62B044E-DC68-EB46-801F-53D2BE76D334}">
      <dgm:prSet/>
      <dgm:spPr/>
      <dgm:t>
        <a:bodyPr/>
        <a:lstStyle/>
        <a:p>
          <a:endParaRPr lang="en-US"/>
        </a:p>
      </dgm:t>
    </dgm:pt>
    <dgm:pt modelId="{BB722CB0-6AEE-9B4C-9BB4-1B23DDF87172}" type="sibTrans" cxnId="{D62B044E-DC68-EB46-801F-53D2BE76D334}">
      <dgm:prSet/>
      <dgm:spPr/>
      <dgm:t>
        <a:bodyPr/>
        <a:lstStyle/>
        <a:p>
          <a:endParaRPr lang="en-US"/>
        </a:p>
      </dgm:t>
    </dgm:pt>
    <dgm:pt modelId="{4CC0D846-EEAE-2144-AB33-D63CB5B93E84}" type="pres">
      <dgm:prSet presAssocID="{7E314E2F-247C-2A44-9B2D-AC5ADB5D45E1}" presName="Name0" presStyleCnt="0">
        <dgm:presLayoutVars>
          <dgm:dir/>
          <dgm:animLvl val="lvl"/>
          <dgm:resizeHandles val="exact"/>
        </dgm:presLayoutVars>
      </dgm:prSet>
      <dgm:spPr/>
    </dgm:pt>
    <dgm:pt modelId="{62194A40-4A2D-E848-9257-C9ED1979BA14}" type="pres">
      <dgm:prSet presAssocID="{64767A02-D5E2-C345-9EB2-85EBBA203E12}" presName="composite" presStyleCnt="0"/>
      <dgm:spPr/>
    </dgm:pt>
    <dgm:pt modelId="{DC797EE4-4103-FA4F-BFAA-C7148807B805}" type="pres">
      <dgm:prSet presAssocID="{64767A02-D5E2-C345-9EB2-85EBBA203E1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BD99D38-5892-3346-832A-6A56F4906D5B}" type="pres">
      <dgm:prSet presAssocID="{64767A02-D5E2-C345-9EB2-85EBBA203E12}" presName="desTx" presStyleLbl="alignAccFollowNode1" presStyleIdx="0" presStyleCnt="3">
        <dgm:presLayoutVars>
          <dgm:bulletEnabled val="1"/>
        </dgm:presLayoutVars>
      </dgm:prSet>
      <dgm:spPr/>
    </dgm:pt>
    <dgm:pt modelId="{9D3A9188-9841-5F42-BA74-D6E493DB5902}" type="pres">
      <dgm:prSet presAssocID="{4BE6B50C-4DB5-D94E-B439-E4464406E838}" presName="space" presStyleCnt="0"/>
      <dgm:spPr/>
    </dgm:pt>
    <dgm:pt modelId="{314C3C7A-2AB7-F64F-AA34-D840ED2322DD}" type="pres">
      <dgm:prSet presAssocID="{C80593C1-002E-264A-B279-12AF5F28C3CE}" presName="composite" presStyleCnt="0"/>
      <dgm:spPr/>
    </dgm:pt>
    <dgm:pt modelId="{12FA8B7F-CDD5-584A-BB13-41E583498DB2}" type="pres">
      <dgm:prSet presAssocID="{C80593C1-002E-264A-B279-12AF5F28C3C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D627C11-8AE5-154D-A8F8-6F55E4E5AC55}" type="pres">
      <dgm:prSet presAssocID="{C80593C1-002E-264A-B279-12AF5F28C3CE}" presName="desTx" presStyleLbl="alignAccFollowNode1" presStyleIdx="1" presStyleCnt="3">
        <dgm:presLayoutVars>
          <dgm:bulletEnabled val="1"/>
        </dgm:presLayoutVars>
      </dgm:prSet>
      <dgm:spPr/>
    </dgm:pt>
    <dgm:pt modelId="{2E459425-71D0-8644-9EE2-8D43C4429985}" type="pres">
      <dgm:prSet presAssocID="{79E08D2A-843F-B74B-9EA5-C03F550A6956}" presName="space" presStyleCnt="0"/>
      <dgm:spPr/>
    </dgm:pt>
    <dgm:pt modelId="{EADF6068-CBBB-5D46-B8AF-BEB67C894D12}" type="pres">
      <dgm:prSet presAssocID="{B7F6CC35-9CCB-C94C-8099-94EDE1A1C5D9}" presName="composite" presStyleCnt="0"/>
      <dgm:spPr/>
    </dgm:pt>
    <dgm:pt modelId="{C8A364A2-99F6-DF48-8788-E1594225F388}" type="pres">
      <dgm:prSet presAssocID="{B7F6CC35-9CCB-C94C-8099-94EDE1A1C5D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AEB4B07-BB61-1940-930D-CE81DFF2CA06}" type="pres">
      <dgm:prSet presAssocID="{B7F6CC35-9CCB-C94C-8099-94EDE1A1C5D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DDAC001-57C2-7B42-90F1-F7C9FA7327DB}" srcId="{64767A02-D5E2-C345-9EB2-85EBBA203E12}" destId="{F497C03D-A42E-F742-826D-B3D0F8D7D5D1}" srcOrd="4" destOrd="0" parTransId="{7E88693A-4405-FF48-A4F0-8255A765214C}" sibTransId="{CB1D6CF4-BB23-8C43-8A65-5AC45A70F205}"/>
    <dgm:cxn modelId="{1CB9C701-8133-734E-A8FA-682DD7166C6E}" srcId="{B7F6CC35-9CCB-C94C-8099-94EDE1A1C5D9}" destId="{921C529C-19CE-7E46-BE87-D9604C08F5D3}" srcOrd="3" destOrd="0" parTransId="{B9A5AD9A-B783-664E-A465-5B1C5627C8BF}" sibTransId="{AE885246-A85B-4A41-A920-FB5620D75484}"/>
    <dgm:cxn modelId="{6E455403-F5E7-F04C-8A7A-E1E311350AE4}" type="presOf" srcId="{C481A688-8379-264D-A3F3-846720D0FFC3}" destId="{0BD99D38-5892-3346-832A-6A56F4906D5B}" srcOrd="0" destOrd="2" presId="urn:microsoft.com/office/officeart/2005/8/layout/hList1"/>
    <dgm:cxn modelId="{38265408-EE7B-5044-861F-DA05EABE9FDA}" type="presOf" srcId="{15F1D777-C96B-3D42-A32B-AAB160B33720}" destId="{0BD99D38-5892-3346-832A-6A56F4906D5B}" srcOrd="0" destOrd="3" presId="urn:microsoft.com/office/officeart/2005/8/layout/hList1"/>
    <dgm:cxn modelId="{2316220F-DAF3-CA4B-A6F3-3C759B8CB709}" type="presOf" srcId="{F9ADE73D-0D4F-9240-9C77-635F7710EC03}" destId="{5D627C11-8AE5-154D-A8F8-6F55E4E5AC55}" srcOrd="0" destOrd="6" presId="urn:microsoft.com/office/officeart/2005/8/layout/hList1"/>
    <dgm:cxn modelId="{0979F511-0E1D-4246-8DCD-D128A74DFF56}" srcId="{7E314E2F-247C-2A44-9B2D-AC5ADB5D45E1}" destId="{B7F6CC35-9CCB-C94C-8099-94EDE1A1C5D9}" srcOrd="2" destOrd="0" parTransId="{D7E088E4-F211-3440-A4FD-26ACD367044E}" sibTransId="{5F52E4F4-8E16-4E4C-8883-6082EE384533}"/>
    <dgm:cxn modelId="{33D0E212-0D98-6F46-BF41-8926E79EB72E}" type="presOf" srcId="{921C529C-19CE-7E46-BE87-D9604C08F5D3}" destId="{9AEB4B07-BB61-1940-930D-CE81DFF2CA06}" srcOrd="0" destOrd="3" presId="urn:microsoft.com/office/officeart/2005/8/layout/hList1"/>
    <dgm:cxn modelId="{AC44FC17-CFB9-4241-A862-114D61FEB054}" type="presOf" srcId="{E636CD59-518A-0C40-9CC2-1BED03A0D199}" destId="{5D627C11-8AE5-154D-A8F8-6F55E4E5AC55}" srcOrd="0" destOrd="2" presId="urn:microsoft.com/office/officeart/2005/8/layout/hList1"/>
    <dgm:cxn modelId="{D447CE18-F5B9-B24D-9928-B7DBB546BDD7}" srcId="{C80593C1-002E-264A-B279-12AF5F28C3CE}" destId="{F9ADE73D-0D4F-9240-9C77-635F7710EC03}" srcOrd="6" destOrd="0" parTransId="{63A06873-4EB0-DD4E-BE37-68BAC53DC053}" sibTransId="{3A9D4635-63FB-CA46-988F-3E06BB484BA1}"/>
    <dgm:cxn modelId="{B0D97B1A-999A-A047-A9B0-AF6D6A20F3D7}" type="presOf" srcId="{F497C03D-A42E-F742-826D-B3D0F8D7D5D1}" destId="{0BD99D38-5892-3346-832A-6A56F4906D5B}" srcOrd="0" destOrd="4" presId="urn:microsoft.com/office/officeart/2005/8/layout/hList1"/>
    <dgm:cxn modelId="{4D190B1C-F0FB-7247-B7C8-F5A00F285308}" type="presOf" srcId="{85C36DCD-6093-8841-BF00-35DC480858CD}" destId="{9AEB4B07-BB61-1940-930D-CE81DFF2CA06}" srcOrd="0" destOrd="4" presId="urn:microsoft.com/office/officeart/2005/8/layout/hList1"/>
    <dgm:cxn modelId="{562C261E-5A5A-FE4E-BA91-980950AAFA48}" type="presOf" srcId="{64767A02-D5E2-C345-9EB2-85EBBA203E12}" destId="{DC797EE4-4103-FA4F-BFAA-C7148807B805}" srcOrd="0" destOrd="0" presId="urn:microsoft.com/office/officeart/2005/8/layout/hList1"/>
    <dgm:cxn modelId="{8B64DD25-5453-1C42-B521-15355E3F6572}" srcId="{64767A02-D5E2-C345-9EB2-85EBBA203E12}" destId="{C481A688-8379-264D-A3F3-846720D0FFC3}" srcOrd="2" destOrd="0" parTransId="{ADE317CD-C62F-A742-A275-9B1A9ED3A719}" sibTransId="{9BD99A74-4BC2-BD4C-8D8D-A62AF8A0FE38}"/>
    <dgm:cxn modelId="{0151E62F-BCA3-AC43-AC62-64787031E8E4}" srcId="{B7F6CC35-9CCB-C94C-8099-94EDE1A1C5D9}" destId="{1ECA4334-A67B-344C-9D57-078666F89A61}" srcOrd="0" destOrd="0" parTransId="{76FC5AEC-8890-B844-B7B2-895946864F77}" sibTransId="{37A9355B-791B-A744-BCD0-194B4D654FA2}"/>
    <dgm:cxn modelId="{F2EFF635-1E04-9846-9368-D9C7C90B6C85}" type="presOf" srcId="{7E314E2F-247C-2A44-9B2D-AC5ADB5D45E1}" destId="{4CC0D846-EEAE-2144-AB33-D63CB5B93E84}" srcOrd="0" destOrd="0" presId="urn:microsoft.com/office/officeart/2005/8/layout/hList1"/>
    <dgm:cxn modelId="{C1B3C437-7346-AC41-A922-DD2C38A818A5}" srcId="{C80593C1-002E-264A-B279-12AF5F28C3CE}" destId="{2946E441-6375-564F-B61E-B0FBE27D0903}" srcOrd="0" destOrd="0" parTransId="{A18D926A-CC12-8C42-9192-933E825A4821}" sibTransId="{BBE4F67A-519E-3049-8F66-6CF8A7EFB887}"/>
    <dgm:cxn modelId="{4279033C-C168-0A47-B00F-3F3FF3745207}" type="presOf" srcId="{EBEC5FAA-CAFF-824E-A0A4-7E2E295AB0A7}" destId="{9AEB4B07-BB61-1940-930D-CE81DFF2CA06}" srcOrd="0" destOrd="1" presId="urn:microsoft.com/office/officeart/2005/8/layout/hList1"/>
    <dgm:cxn modelId="{9603C63D-674F-EA41-9EFB-4ED58C996A34}" type="presOf" srcId="{22E17EFE-3657-064E-98FF-EE8D321ED405}" destId="{9AEB4B07-BB61-1940-930D-CE81DFF2CA06}" srcOrd="0" destOrd="5" presId="urn:microsoft.com/office/officeart/2005/8/layout/hList1"/>
    <dgm:cxn modelId="{C7A6E23E-A5D7-7B43-BFD6-BE85C0B63E73}" srcId="{7E314E2F-247C-2A44-9B2D-AC5ADB5D45E1}" destId="{64767A02-D5E2-C345-9EB2-85EBBA203E12}" srcOrd="0" destOrd="0" parTransId="{03C6562E-7C36-DD4E-9573-8496EB63B413}" sibTransId="{4BE6B50C-4DB5-D94E-B439-E4464406E838}"/>
    <dgm:cxn modelId="{93CC9F40-24C3-394A-A9BB-62398C2CAE74}" srcId="{7E314E2F-247C-2A44-9B2D-AC5ADB5D45E1}" destId="{C80593C1-002E-264A-B279-12AF5F28C3CE}" srcOrd="1" destOrd="0" parTransId="{CB84A569-12B2-EA48-8AE5-9BA318BE0F6B}" sibTransId="{79E08D2A-843F-B74B-9EA5-C03F550A6956}"/>
    <dgm:cxn modelId="{B0897447-0E77-3547-B59E-D28DDA70547B}" srcId="{B7F6CC35-9CCB-C94C-8099-94EDE1A1C5D9}" destId="{EBEC5FAA-CAFF-824E-A0A4-7E2E295AB0A7}" srcOrd="1" destOrd="0" parTransId="{3B477CE8-FC8E-4C45-AE0B-C4CCB9B4A04D}" sibTransId="{3CE24747-AEB8-C141-B01D-45EA1AF1AC5E}"/>
    <dgm:cxn modelId="{D62B044E-DC68-EB46-801F-53D2BE76D334}" srcId="{B7F6CC35-9CCB-C94C-8099-94EDE1A1C5D9}" destId="{CD537A40-54BF-B245-8274-ACFD0A151451}" srcOrd="7" destOrd="0" parTransId="{7925BF02-4EBA-CC41-BBFF-CF09D89672F2}" sibTransId="{BB722CB0-6AEE-9B4C-9BB4-1B23DDF87172}"/>
    <dgm:cxn modelId="{7C99E055-98A7-2C44-8429-C18DF6D01819}" srcId="{64767A02-D5E2-C345-9EB2-85EBBA203E12}" destId="{47CE25C9-6724-2940-A930-8F0A5DE600F5}" srcOrd="1" destOrd="0" parTransId="{9797604C-D8F0-B540-ACF0-B1C598957666}" sibTransId="{BB19E977-F608-6542-8CA1-F56BF02E5E60}"/>
    <dgm:cxn modelId="{78336257-053A-FF4B-8354-594CFEA000C0}" srcId="{B7F6CC35-9CCB-C94C-8099-94EDE1A1C5D9}" destId="{AF68FEA6-06AA-994E-8805-00C3FF45BA9F}" srcOrd="6" destOrd="0" parTransId="{B89766B8-C5D8-8E4A-93A5-03B8CED4D4EF}" sibTransId="{38D490D9-1CAB-9140-B818-C03331D81C8E}"/>
    <dgm:cxn modelId="{65798C60-4AFF-E945-97C0-0B030DD5550C}" type="presOf" srcId="{B947D482-6AB4-1D45-868A-35C610CE4E00}" destId="{0BD99D38-5892-3346-832A-6A56F4906D5B}" srcOrd="0" destOrd="0" presId="urn:microsoft.com/office/officeart/2005/8/layout/hList1"/>
    <dgm:cxn modelId="{E5B7836B-88CD-B04B-AE10-A34768EF7B0D}" type="presOf" srcId="{C015FF9E-7195-DF46-8A1F-25E901E2CF17}" destId="{5D627C11-8AE5-154D-A8F8-6F55E4E5AC55}" srcOrd="0" destOrd="1" presId="urn:microsoft.com/office/officeart/2005/8/layout/hList1"/>
    <dgm:cxn modelId="{F3F8E778-4E94-5140-965A-69478C70BE51}" type="presOf" srcId="{9B839206-4C71-EE41-BAD2-3D53E08AD440}" destId="{5D627C11-8AE5-154D-A8F8-6F55E4E5AC55}" srcOrd="0" destOrd="5" presId="urn:microsoft.com/office/officeart/2005/8/layout/hList1"/>
    <dgm:cxn modelId="{3B4EA183-8671-1349-87FC-C3330A0B3506}" type="presOf" srcId="{CD537A40-54BF-B245-8274-ACFD0A151451}" destId="{9AEB4B07-BB61-1940-930D-CE81DFF2CA06}" srcOrd="0" destOrd="7" presId="urn:microsoft.com/office/officeart/2005/8/layout/hList1"/>
    <dgm:cxn modelId="{3898B389-A4CF-6C4B-88E2-6DCC0F6C4D31}" srcId="{C80593C1-002E-264A-B279-12AF5F28C3CE}" destId="{C015FF9E-7195-DF46-8A1F-25E901E2CF17}" srcOrd="1" destOrd="0" parTransId="{875CF42D-012B-BD41-8E7B-55C48D6A5714}" sibTransId="{B94E9843-2323-384B-BCD7-982E0BC1033C}"/>
    <dgm:cxn modelId="{31BAC28D-12C4-924D-ABE7-CD7BF22E484D}" type="presOf" srcId="{C80593C1-002E-264A-B279-12AF5F28C3CE}" destId="{12FA8B7F-CDD5-584A-BB13-41E583498DB2}" srcOrd="0" destOrd="0" presId="urn:microsoft.com/office/officeart/2005/8/layout/hList1"/>
    <dgm:cxn modelId="{56BDA396-353B-E44E-A0BC-5F2916A7627A}" type="presOf" srcId="{6943CE88-03A2-924E-B4A6-C9196C5B50AC}" destId="{5D627C11-8AE5-154D-A8F8-6F55E4E5AC55}" srcOrd="0" destOrd="4" presId="urn:microsoft.com/office/officeart/2005/8/layout/hList1"/>
    <dgm:cxn modelId="{320B61AB-7730-F54E-832E-838AABE9B37F}" srcId="{C80593C1-002E-264A-B279-12AF5F28C3CE}" destId="{9B839206-4C71-EE41-BAD2-3D53E08AD440}" srcOrd="5" destOrd="0" parTransId="{EDB1EF29-F865-FF41-8DAC-D0C874D7BE8F}" sibTransId="{54A14B04-FFAF-6B47-9323-2B701F74A351}"/>
    <dgm:cxn modelId="{24FF23B7-2115-C246-A4A8-D12630FB350B}" srcId="{C80593C1-002E-264A-B279-12AF5F28C3CE}" destId="{E636CD59-518A-0C40-9CC2-1BED03A0D199}" srcOrd="2" destOrd="0" parTransId="{D78B29C0-7B28-3440-98DB-B58F9C395D16}" sibTransId="{D718B851-4E1B-9348-ACFD-5EB6051A2B66}"/>
    <dgm:cxn modelId="{A91F2DBF-E23E-654E-8048-F4DF7764FDE7}" srcId="{C80593C1-002E-264A-B279-12AF5F28C3CE}" destId="{CD0ED6D7-90AE-E546-A882-939C522CCEFC}" srcOrd="3" destOrd="0" parTransId="{3F2F0B37-EC59-C64F-95F6-6272E8A0F1C3}" sibTransId="{3F121F04-4CBD-0B4C-9359-0D322E4FDF6C}"/>
    <dgm:cxn modelId="{813609C3-C542-0743-953A-12783E17FF3B}" srcId="{64767A02-D5E2-C345-9EB2-85EBBA203E12}" destId="{15F1D777-C96B-3D42-A32B-AAB160B33720}" srcOrd="3" destOrd="0" parTransId="{FADBFA16-A125-9145-99C9-86E47D271105}" sibTransId="{F9F87516-97D5-B840-8A79-A2472212477B}"/>
    <dgm:cxn modelId="{A7EFC9D2-C311-2047-A757-DBF6BDE74582}" type="presOf" srcId="{B7F6CC35-9CCB-C94C-8099-94EDE1A1C5D9}" destId="{C8A364A2-99F6-DF48-8788-E1594225F388}" srcOrd="0" destOrd="0" presId="urn:microsoft.com/office/officeart/2005/8/layout/hList1"/>
    <dgm:cxn modelId="{7B2F73D5-36C6-304D-B7F8-49B6DB2CC0DC}" srcId="{B7F6CC35-9CCB-C94C-8099-94EDE1A1C5D9}" destId="{B9D636FA-2640-994C-A8BC-AF65F400CC8B}" srcOrd="2" destOrd="0" parTransId="{0F254C23-69CB-074A-8016-DB830B70FE66}" sibTransId="{D791E9D3-4405-D944-9DF8-5EE920357D82}"/>
    <dgm:cxn modelId="{A46562DA-3B3B-994A-AE5B-2CF68ED2B1BB}" type="presOf" srcId="{47CE25C9-6724-2940-A930-8F0A5DE600F5}" destId="{0BD99D38-5892-3346-832A-6A56F4906D5B}" srcOrd="0" destOrd="1" presId="urn:microsoft.com/office/officeart/2005/8/layout/hList1"/>
    <dgm:cxn modelId="{FBD1DCE5-A2F3-F544-9CF0-C09CDAE580C7}" type="presOf" srcId="{CD0ED6D7-90AE-E546-A882-939C522CCEFC}" destId="{5D627C11-8AE5-154D-A8F8-6F55E4E5AC55}" srcOrd="0" destOrd="3" presId="urn:microsoft.com/office/officeart/2005/8/layout/hList1"/>
    <dgm:cxn modelId="{8FB34AE7-B5AB-5848-B270-653282B1CEB3}" srcId="{B7F6CC35-9CCB-C94C-8099-94EDE1A1C5D9}" destId="{22E17EFE-3657-064E-98FF-EE8D321ED405}" srcOrd="5" destOrd="0" parTransId="{04F6460D-C982-BB40-ADB6-3FAB3B85A129}" sibTransId="{141021EC-FB50-5548-9DAA-DFABB0F4AFDF}"/>
    <dgm:cxn modelId="{CFF5F4F3-A20C-9543-A16A-87FEC8E3F10D}" srcId="{B7F6CC35-9CCB-C94C-8099-94EDE1A1C5D9}" destId="{85C36DCD-6093-8841-BF00-35DC480858CD}" srcOrd="4" destOrd="0" parTransId="{937B715C-E540-FC45-93A6-D767C616A611}" sibTransId="{D3D6AC11-FE4C-7B44-B211-1E82C784C38F}"/>
    <dgm:cxn modelId="{23EB6FF6-BC4D-4E46-AA71-EA1382BB9401}" type="presOf" srcId="{B9D636FA-2640-994C-A8BC-AF65F400CC8B}" destId="{9AEB4B07-BB61-1940-930D-CE81DFF2CA06}" srcOrd="0" destOrd="2" presId="urn:microsoft.com/office/officeart/2005/8/layout/hList1"/>
    <dgm:cxn modelId="{EF2A10F8-7C1C-CD4D-BFC9-55BA60B96AD9}" type="presOf" srcId="{2946E441-6375-564F-B61E-B0FBE27D0903}" destId="{5D627C11-8AE5-154D-A8F8-6F55E4E5AC55}" srcOrd="0" destOrd="0" presId="urn:microsoft.com/office/officeart/2005/8/layout/hList1"/>
    <dgm:cxn modelId="{AAC6DEF8-B8D4-B444-B606-F47F24065705}" srcId="{C80593C1-002E-264A-B279-12AF5F28C3CE}" destId="{6943CE88-03A2-924E-B4A6-C9196C5B50AC}" srcOrd="4" destOrd="0" parTransId="{4D078137-E092-4B49-8DC7-93B886ED691B}" sibTransId="{9EBBEE33-5E10-0D46-AE76-D58EEFABAAC1}"/>
    <dgm:cxn modelId="{CA429FFD-2705-A247-ACD3-8E21F0EBB66E}" srcId="{64767A02-D5E2-C345-9EB2-85EBBA203E12}" destId="{B947D482-6AB4-1D45-868A-35C610CE4E00}" srcOrd="0" destOrd="0" parTransId="{DA730E73-CD99-F54C-81FE-459F92F3107E}" sibTransId="{73912B13-4275-7845-B07E-858649D840B6}"/>
    <dgm:cxn modelId="{08F3DAFD-BD02-1A42-94D3-9EB8F0ECEE43}" type="presOf" srcId="{AF68FEA6-06AA-994E-8805-00C3FF45BA9F}" destId="{9AEB4B07-BB61-1940-930D-CE81DFF2CA06}" srcOrd="0" destOrd="6" presId="urn:microsoft.com/office/officeart/2005/8/layout/hList1"/>
    <dgm:cxn modelId="{A6955FFF-209E-1147-9447-1DE063B5BCDB}" type="presOf" srcId="{1ECA4334-A67B-344C-9D57-078666F89A61}" destId="{9AEB4B07-BB61-1940-930D-CE81DFF2CA06}" srcOrd="0" destOrd="0" presId="urn:microsoft.com/office/officeart/2005/8/layout/hList1"/>
    <dgm:cxn modelId="{A9108DF0-DD97-0448-A240-2EE6FCF28208}" type="presParOf" srcId="{4CC0D846-EEAE-2144-AB33-D63CB5B93E84}" destId="{62194A40-4A2D-E848-9257-C9ED1979BA14}" srcOrd="0" destOrd="0" presId="urn:microsoft.com/office/officeart/2005/8/layout/hList1"/>
    <dgm:cxn modelId="{49933BBC-33DB-5746-ACEA-3461B44975BB}" type="presParOf" srcId="{62194A40-4A2D-E848-9257-C9ED1979BA14}" destId="{DC797EE4-4103-FA4F-BFAA-C7148807B805}" srcOrd="0" destOrd="0" presId="urn:microsoft.com/office/officeart/2005/8/layout/hList1"/>
    <dgm:cxn modelId="{38F6EAE3-E9A1-4B47-BE92-F0A7B4B4A132}" type="presParOf" srcId="{62194A40-4A2D-E848-9257-C9ED1979BA14}" destId="{0BD99D38-5892-3346-832A-6A56F4906D5B}" srcOrd="1" destOrd="0" presId="urn:microsoft.com/office/officeart/2005/8/layout/hList1"/>
    <dgm:cxn modelId="{35EBEE53-1A97-C349-A29D-A35A2AD56C55}" type="presParOf" srcId="{4CC0D846-EEAE-2144-AB33-D63CB5B93E84}" destId="{9D3A9188-9841-5F42-BA74-D6E493DB5902}" srcOrd="1" destOrd="0" presId="urn:microsoft.com/office/officeart/2005/8/layout/hList1"/>
    <dgm:cxn modelId="{FE785433-E702-B846-ACE8-0B90B14A53D2}" type="presParOf" srcId="{4CC0D846-EEAE-2144-AB33-D63CB5B93E84}" destId="{314C3C7A-2AB7-F64F-AA34-D840ED2322DD}" srcOrd="2" destOrd="0" presId="urn:microsoft.com/office/officeart/2005/8/layout/hList1"/>
    <dgm:cxn modelId="{A4CCD78E-CC0D-CC46-AF5A-830C93028F5F}" type="presParOf" srcId="{314C3C7A-2AB7-F64F-AA34-D840ED2322DD}" destId="{12FA8B7F-CDD5-584A-BB13-41E583498DB2}" srcOrd="0" destOrd="0" presId="urn:microsoft.com/office/officeart/2005/8/layout/hList1"/>
    <dgm:cxn modelId="{5DB2E09B-7F64-954A-8AEF-F7DCF712C41B}" type="presParOf" srcId="{314C3C7A-2AB7-F64F-AA34-D840ED2322DD}" destId="{5D627C11-8AE5-154D-A8F8-6F55E4E5AC55}" srcOrd="1" destOrd="0" presId="urn:microsoft.com/office/officeart/2005/8/layout/hList1"/>
    <dgm:cxn modelId="{43D4C98B-9610-334D-8982-9EEF14EE88DF}" type="presParOf" srcId="{4CC0D846-EEAE-2144-AB33-D63CB5B93E84}" destId="{2E459425-71D0-8644-9EE2-8D43C4429985}" srcOrd="3" destOrd="0" presId="urn:microsoft.com/office/officeart/2005/8/layout/hList1"/>
    <dgm:cxn modelId="{31EF5077-B46C-5545-BD13-D3959E485712}" type="presParOf" srcId="{4CC0D846-EEAE-2144-AB33-D63CB5B93E84}" destId="{EADF6068-CBBB-5D46-B8AF-BEB67C894D12}" srcOrd="4" destOrd="0" presId="urn:microsoft.com/office/officeart/2005/8/layout/hList1"/>
    <dgm:cxn modelId="{4D366E6E-3678-2A45-8249-B2F7B5F5D142}" type="presParOf" srcId="{EADF6068-CBBB-5D46-B8AF-BEB67C894D12}" destId="{C8A364A2-99F6-DF48-8788-E1594225F388}" srcOrd="0" destOrd="0" presId="urn:microsoft.com/office/officeart/2005/8/layout/hList1"/>
    <dgm:cxn modelId="{24F56769-BEE0-5D4D-B077-984621E9FEE0}" type="presParOf" srcId="{EADF6068-CBBB-5D46-B8AF-BEB67C894D12}" destId="{9AEB4B07-BB61-1940-930D-CE81DFF2CA0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22EB59D-0BE1-F748-8955-563F1397F9B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D76835C-C9EB-7A45-B3BC-A7B353992442}">
      <dgm:prSet/>
      <dgm:spPr/>
      <dgm:t>
        <a:bodyPr/>
        <a:lstStyle/>
        <a:p>
          <a:r>
            <a:rPr lang="en-IN"/>
            <a:t>An acknowledgment of the high-risk, error-prone nature of an</a:t>
          </a:r>
          <a:endParaRPr lang="en-US"/>
        </a:p>
      </dgm:t>
    </dgm:pt>
    <dgm:pt modelId="{51B74471-07FF-7841-AF73-2B50DF938980}" type="parTrans" cxnId="{83ECB806-6777-7A45-9082-1091F75477CD}">
      <dgm:prSet/>
      <dgm:spPr/>
      <dgm:t>
        <a:bodyPr/>
        <a:lstStyle/>
        <a:p>
          <a:endParaRPr lang="en-US"/>
        </a:p>
      </dgm:t>
    </dgm:pt>
    <dgm:pt modelId="{7A224558-7D82-CE48-88A7-3CD091601B0B}" type="sibTrans" cxnId="{83ECB806-6777-7A45-9082-1091F75477CD}">
      <dgm:prSet/>
      <dgm:spPr/>
      <dgm:t>
        <a:bodyPr/>
        <a:lstStyle/>
        <a:p>
          <a:endParaRPr lang="en-US"/>
        </a:p>
      </dgm:t>
    </dgm:pt>
    <dgm:pt modelId="{A7E98B13-D5F9-2A49-B32B-8D9C86566663}">
      <dgm:prSet/>
      <dgm:spPr/>
      <dgm:t>
        <a:bodyPr/>
        <a:lstStyle/>
        <a:p>
          <a:r>
            <a:rPr lang="en-IN" dirty="0"/>
            <a:t>Organization’s activities</a:t>
          </a:r>
          <a:endParaRPr lang="en-US" dirty="0"/>
        </a:p>
      </dgm:t>
    </dgm:pt>
    <dgm:pt modelId="{6BF1AD9A-AE37-AD4A-8E8C-6909D1B4A793}" type="parTrans" cxnId="{BC93A7F4-E4B2-BD43-B97F-68446344F8B0}">
      <dgm:prSet/>
      <dgm:spPr/>
      <dgm:t>
        <a:bodyPr/>
        <a:lstStyle/>
        <a:p>
          <a:endParaRPr lang="en-US"/>
        </a:p>
      </dgm:t>
    </dgm:pt>
    <dgm:pt modelId="{7DE0E49A-CF05-A041-B2B4-8353838A7055}" type="sibTrans" cxnId="{BC93A7F4-E4B2-BD43-B97F-68446344F8B0}">
      <dgm:prSet/>
      <dgm:spPr/>
      <dgm:t>
        <a:bodyPr/>
        <a:lstStyle/>
        <a:p>
          <a:endParaRPr lang="en-US"/>
        </a:p>
      </dgm:t>
    </dgm:pt>
    <dgm:pt modelId="{DA4073A9-55B6-5D46-BBC3-A3E3DDDA2CBE}">
      <dgm:prSet/>
      <dgm:spPr/>
      <dgm:t>
        <a:bodyPr/>
        <a:lstStyle/>
        <a:p>
          <a:r>
            <a:rPr lang="en-IN"/>
            <a:t>No fear of punishment or retaliation for reporting errors</a:t>
          </a:r>
          <a:endParaRPr lang="en-US"/>
        </a:p>
      </dgm:t>
    </dgm:pt>
    <dgm:pt modelId="{A6C41A91-2DA0-AF45-92DB-279CF8813062}" type="parTrans" cxnId="{625E65E0-8DA5-7D48-87B2-67D8A4775BA1}">
      <dgm:prSet/>
      <dgm:spPr/>
      <dgm:t>
        <a:bodyPr/>
        <a:lstStyle/>
        <a:p>
          <a:endParaRPr lang="en-US"/>
        </a:p>
      </dgm:t>
    </dgm:pt>
    <dgm:pt modelId="{91589E05-EA03-CA4B-9AD9-0BD1F9C9D983}" type="sibTrans" cxnId="{625E65E0-8DA5-7D48-87B2-67D8A4775BA1}">
      <dgm:prSet/>
      <dgm:spPr/>
      <dgm:t>
        <a:bodyPr/>
        <a:lstStyle/>
        <a:p>
          <a:endParaRPr lang="en-US"/>
        </a:p>
      </dgm:t>
    </dgm:pt>
    <dgm:pt modelId="{FA7A0DCB-A10B-074E-8E63-39E101E9FEB7}">
      <dgm:prSet/>
      <dgm:spPr/>
      <dgm:t>
        <a:bodyPr/>
        <a:lstStyle/>
        <a:p>
          <a:r>
            <a:rPr lang="en-IN"/>
            <a:t>Collaboration across ranks</a:t>
          </a:r>
          <a:endParaRPr lang="en-US"/>
        </a:p>
      </dgm:t>
    </dgm:pt>
    <dgm:pt modelId="{354E5631-EDCF-0C4D-9F59-019A77A31851}" type="parTrans" cxnId="{2E3D677D-6518-824E-8324-314FAFA56EB7}">
      <dgm:prSet/>
      <dgm:spPr/>
      <dgm:t>
        <a:bodyPr/>
        <a:lstStyle/>
        <a:p>
          <a:endParaRPr lang="en-US"/>
        </a:p>
      </dgm:t>
    </dgm:pt>
    <dgm:pt modelId="{34903668-150C-004F-BE18-8E82FF72F6C1}" type="sibTrans" cxnId="{2E3D677D-6518-824E-8324-314FAFA56EB7}">
      <dgm:prSet/>
      <dgm:spPr/>
      <dgm:t>
        <a:bodyPr/>
        <a:lstStyle/>
        <a:p>
          <a:endParaRPr lang="en-US"/>
        </a:p>
      </dgm:t>
    </dgm:pt>
    <dgm:pt modelId="{60A873A3-6F77-D341-B877-123B98CDEA5C}">
      <dgm:prSet/>
      <dgm:spPr/>
      <dgm:t>
        <a:bodyPr/>
        <a:lstStyle/>
        <a:p>
          <a:r>
            <a:rPr lang="en-IN" dirty="0"/>
            <a:t>A willingness to direct resources to address safety concerns</a:t>
          </a:r>
          <a:endParaRPr lang="en-US" dirty="0"/>
        </a:p>
      </dgm:t>
    </dgm:pt>
    <dgm:pt modelId="{2BE78CCE-C4A2-F245-93CF-308C3F334658}" type="parTrans" cxnId="{29E878AB-ABAF-D54F-97FD-F15B34184A21}">
      <dgm:prSet/>
      <dgm:spPr/>
      <dgm:t>
        <a:bodyPr/>
        <a:lstStyle/>
        <a:p>
          <a:endParaRPr lang="en-US"/>
        </a:p>
      </dgm:t>
    </dgm:pt>
    <dgm:pt modelId="{037A9610-7BFC-FF4D-90C1-F5F892AB1D33}" type="sibTrans" cxnId="{29E878AB-ABAF-D54F-97FD-F15B34184A21}">
      <dgm:prSet/>
      <dgm:spPr/>
      <dgm:t>
        <a:bodyPr/>
        <a:lstStyle/>
        <a:p>
          <a:endParaRPr lang="en-US"/>
        </a:p>
      </dgm:t>
    </dgm:pt>
    <dgm:pt modelId="{9DC95652-414F-9847-9ECB-BCAA1C0BD623}">
      <dgm:prSet/>
      <dgm:spPr/>
      <dgm:t>
        <a:bodyPr/>
        <a:lstStyle/>
        <a:p>
          <a:r>
            <a:rPr lang="en-IN"/>
            <a:t>Use of Safety Attitudes Questionnaire (SAQ) </a:t>
          </a:r>
          <a:endParaRPr lang="en-US"/>
        </a:p>
      </dgm:t>
    </dgm:pt>
    <dgm:pt modelId="{20947900-C374-634E-ACCA-8BD32A2E899C}" type="parTrans" cxnId="{3B7361CB-3709-9541-B34E-656720EB1C71}">
      <dgm:prSet/>
      <dgm:spPr/>
      <dgm:t>
        <a:bodyPr/>
        <a:lstStyle/>
        <a:p>
          <a:endParaRPr lang="en-US"/>
        </a:p>
      </dgm:t>
    </dgm:pt>
    <dgm:pt modelId="{B9A9B8A5-42F1-4946-A33B-077F52DC6F0F}" type="sibTrans" cxnId="{3B7361CB-3709-9541-B34E-656720EB1C71}">
      <dgm:prSet/>
      <dgm:spPr/>
      <dgm:t>
        <a:bodyPr/>
        <a:lstStyle/>
        <a:p>
          <a:endParaRPr lang="en-US"/>
        </a:p>
      </dgm:t>
    </dgm:pt>
    <dgm:pt modelId="{AC717E87-0E12-7545-95BB-74E09526CBA5}" type="pres">
      <dgm:prSet presAssocID="{022EB59D-0BE1-F748-8955-563F1397F9B6}" presName="linear" presStyleCnt="0">
        <dgm:presLayoutVars>
          <dgm:animLvl val="lvl"/>
          <dgm:resizeHandles val="exact"/>
        </dgm:presLayoutVars>
      </dgm:prSet>
      <dgm:spPr/>
    </dgm:pt>
    <dgm:pt modelId="{AB0BBF57-7041-3140-92A1-F6AD098CA9F2}" type="pres">
      <dgm:prSet presAssocID="{BD76835C-C9EB-7A45-B3BC-A7B35399244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6895952-458D-EF4E-B0CC-E7875F826AC3}" type="pres">
      <dgm:prSet presAssocID="{7A224558-7D82-CE48-88A7-3CD091601B0B}" presName="spacer" presStyleCnt="0"/>
      <dgm:spPr/>
    </dgm:pt>
    <dgm:pt modelId="{4A9E2B56-E5AA-1C40-9CF9-33DB77BFE818}" type="pres">
      <dgm:prSet presAssocID="{A7E98B13-D5F9-2A49-B32B-8D9C86566663}" presName="parentText" presStyleLbl="node1" presStyleIdx="1" presStyleCnt="2" custScaleY="66137">
        <dgm:presLayoutVars>
          <dgm:chMax val="0"/>
          <dgm:bulletEnabled val="1"/>
        </dgm:presLayoutVars>
      </dgm:prSet>
      <dgm:spPr/>
    </dgm:pt>
    <dgm:pt modelId="{7CF94846-0D81-7C4C-BE2E-A297A6C3F005}" type="pres">
      <dgm:prSet presAssocID="{A7E98B13-D5F9-2A49-B32B-8D9C86566663}" presName="childText" presStyleLbl="revTx" presStyleIdx="0" presStyleCnt="1" custScaleY="56399">
        <dgm:presLayoutVars>
          <dgm:bulletEnabled val="1"/>
        </dgm:presLayoutVars>
      </dgm:prSet>
      <dgm:spPr/>
    </dgm:pt>
  </dgm:ptLst>
  <dgm:cxnLst>
    <dgm:cxn modelId="{83ECB806-6777-7A45-9082-1091F75477CD}" srcId="{022EB59D-0BE1-F748-8955-563F1397F9B6}" destId="{BD76835C-C9EB-7A45-B3BC-A7B353992442}" srcOrd="0" destOrd="0" parTransId="{51B74471-07FF-7841-AF73-2B50DF938980}" sibTransId="{7A224558-7D82-CE48-88A7-3CD091601B0B}"/>
    <dgm:cxn modelId="{3F2A620B-9AFC-6744-BCF2-6F0CFAF864F0}" type="presOf" srcId="{FA7A0DCB-A10B-074E-8E63-39E101E9FEB7}" destId="{7CF94846-0D81-7C4C-BE2E-A297A6C3F005}" srcOrd="0" destOrd="1" presId="urn:microsoft.com/office/officeart/2005/8/layout/vList2"/>
    <dgm:cxn modelId="{7FA64E0E-690E-1345-8551-7D778C44C202}" type="presOf" srcId="{9DC95652-414F-9847-9ECB-BCAA1C0BD623}" destId="{7CF94846-0D81-7C4C-BE2E-A297A6C3F005}" srcOrd="0" destOrd="3" presId="urn:microsoft.com/office/officeart/2005/8/layout/vList2"/>
    <dgm:cxn modelId="{B1462317-6A1E-4B4E-80C0-47CFCBEF0E37}" type="presOf" srcId="{022EB59D-0BE1-F748-8955-563F1397F9B6}" destId="{AC717E87-0E12-7545-95BB-74E09526CBA5}" srcOrd="0" destOrd="0" presId="urn:microsoft.com/office/officeart/2005/8/layout/vList2"/>
    <dgm:cxn modelId="{84808E18-EAAE-FA44-A72F-74A70D70D6FF}" type="presOf" srcId="{DA4073A9-55B6-5D46-BBC3-A3E3DDDA2CBE}" destId="{7CF94846-0D81-7C4C-BE2E-A297A6C3F005}" srcOrd="0" destOrd="0" presId="urn:microsoft.com/office/officeart/2005/8/layout/vList2"/>
    <dgm:cxn modelId="{EEE1E13E-6817-2D40-AF13-CC82FC577C74}" type="presOf" srcId="{BD76835C-C9EB-7A45-B3BC-A7B353992442}" destId="{AB0BBF57-7041-3140-92A1-F6AD098CA9F2}" srcOrd="0" destOrd="0" presId="urn:microsoft.com/office/officeart/2005/8/layout/vList2"/>
    <dgm:cxn modelId="{2E3D677D-6518-824E-8324-314FAFA56EB7}" srcId="{A7E98B13-D5F9-2A49-B32B-8D9C86566663}" destId="{FA7A0DCB-A10B-074E-8E63-39E101E9FEB7}" srcOrd="1" destOrd="0" parTransId="{354E5631-EDCF-0C4D-9F59-019A77A31851}" sibTransId="{34903668-150C-004F-BE18-8E82FF72F6C1}"/>
    <dgm:cxn modelId="{38790BA2-2D39-6D4C-AB54-00505C6BF62C}" type="presOf" srcId="{A7E98B13-D5F9-2A49-B32B-8D9C86566663}" destId="{4A9E2B56-E5AA-1C40-9CF9-33DB77BFE818}" srcOrd="0" destOrd="0" presId="urn:microsoft.com/office/officeart/2005/8/layout/vList2"/>
    <dgm:cxn modelId="{29E878AB-ABAF-D54F-97FD-F15B34184A21}" srcId="{A7E98B13-D5F9-2A49-B32B-8D9C86566663}" destId="{60A873A3-6F77-D341-B877-123B98CDEA5C}" srcOrd="2" destOrd="0" parTransId="{2BE78CCE-C4A2-F245-93CF-308C3F334658}" sibTransId="{037A9610-7BFC-FF4D-90C1-F5F892AB1D33}"/>
    <dgm:cxn modelId="{3B7361CB-3709-9541-B34E-656720EB1C71}" srcId="{A7E98B13-D5F9-2A49-B32B-8D9C86566663}" destId="{9DC95652-414F-9847-9ECB-BCAA1C0BD623}" srcOrd="3" destOrd="0" parTransId="{20947900-C374-634E-ACCA-8BD32A2E899C}" sibTransId="{B9A9B8A5-42F1-4946-A33B-077F52DC6F0F}"/>
    <dgm:cxn modelId="{625E65E0-8DA5-7D48-87B2-67D8A4775BA1}" srcId="{A7E98B13-D5F9-2A49-B32B-8D9C86566663}" destId="{DA4073A9-55B6-5D46-BBC3-A3E3DDDA2CBE}" srcOrd="0" destOrd="0" parTransId="{A6C41A91-2DA0-AF45-92DB-279CF8813062}" sibTransId="{91589E05-EA03-CA4B-9AD9-0BD1F9C9D983}"/>
    <dgm:cxn modelId="{CFD752F0-D351-CD47-83D3-E27CA57DA4BA}" type="presOf" srcId="{60A873A3-6F77-D341-B877-123B98CDEA5C}" destId="{7CF94846-0D81-7C4C-BE2E-A297A6C3F005}" srcOrd="0" destOrd="2" presId="urn:microsoft.com/office/officeart/2005/8/layout/vList2"/>
    <dgm:cxn modelId="{BC93A7F4-E4B2-BD43-B97F-68446344F8B0}" srcId="{022EB59D-0BE1-F748-8955-563F1397F9B6}" destId="{A7E98B13-D5F9-2A49-B32B-8D9C86566663}" srcOrd="1" destOrd="0" parTransId="{6BF1AD9A-AE37-AD4A-8E8C-6909D1B4A793}" sibTransId="{7DE0E49A-CF05-A041-B2B4-8353838A7055}"/>
    <dgm:cxn modelId="{B8DBBD5A-BD60-9143-B840-47A34E362243}" type="presParOf" srcId="{AC717E87-0E12-7545-95BB-74E09526CBA5}" destId="{AB0BBF57-7041-3140-92A1-F6AD098CA9F2}" srcOrd="0" destOrd="0" presId="urn:microsoft.com/office/officeart/2005/8/layout/vList2"/>
    <dgm:cxn modelId="{147B6684-8A86-0940-8E64-E7D932170B70}" type="presParOf" srcId="{AC717E87-0E12-7545-95BB-74E09526CBA5}" destId="{A6895952-458D-EF4E-B0CC-E7875F826AC3}" srcOrd="1" destOrd="0" presId="urn:microsoft.com/office/officeart/2005/8/layout/vList2"/>
    <dgm:cxn modelId="{A1CB834C-4478-114F-AECF-8B354450E2BB}" type="presParOf" srcId="{AC717E87-0E12-7545-95BB-74E09526CBA5}" destId="{4A9E2B56-E5AA-1C40-9CF9-33DB77BFE818}" srcOrd="2" destOrd="0" presId="urn:microsoft.com/office/officeart/2005/8/layout/vList2"/>
    <dgm:cxn modelId="{3B3F263A-44DD-C742-A0A8-0735FA67CF26}" type="presParOf" srcId="{AC717E87-0E12-7545-95BB-74E09526CBA5}" destId="{7CF94846-0D81-7C4C-BE2E-A297A6C3F00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FAEE32A-1824-EE49-98BD-E0DAB85173D7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C998DE3A-0CB5-0C49-B381-ACF12D175C2B}">
      <dgm:prSet/>
      <dgm:spPr/>
      <dgm:t>
        <a:bodyPr/>
        <a:lstStyle/>
        <a:p>
          <a:r>
            <a:rPr lang="en-US"/>
            <a:t>Operating room briefing</a:t>
          </a:r>
        </a:p>
      </dgm:t>
    </dgm:pt>
    <dgm:pt modelId="{A1D0C97E-9C1D-B148-8632-834AFD85B3EE}" type="parTrans" cxnId="{36C02770-911F-F24C-B10F-DF9D5301A9A1}">
      <dgm:prSet/>
      <dgm:spPr/>
      <dgm:t>
        <a:bodyPr/>
        <a:lstStyle/>
        <a:p>
          <a:endParaRPr lang="en-US"/>
        </a:p>
      </dgm:t>
    </dgm:pt>
    <dgm:pt modelId="{6D1B8FCB-5619-9C4B-8895-48F27E66E398}" type="sibTrans" cxnId="{36C02770-911F-F24C-B10F-DF9D5301A9A1}">
      <dgm:prSet/>
      <dgm:spPr/>
      <dgm:t>
        <a:bodyPr/>
        <a:lstStyle/>
        <a:p>
          <a:endParaRPr lang="en-US"/>
        </a:p>
      </dgm:t>
    </dgm:pt>
    <dgm:pt modelId="{2B7FB8BD-2558-F041-AF2B-5900DA16E962}">
      <dgm:prSet/>
      <dgm:spPr/>
      <dgm:t>
        <a:bodyPr/>
        <a:lstStyle/>
        <a:p>
          <a:r>
            <a:rPr lang="en-US"/>
            <a:t>Operating room de-briefing</a:t>
          </a:r>
        </a:p>
      </dgm:t>
    </dgm:pt>
    <dgm:pt modelId="{E42D2401-5D5E-804E-9CB3-62E52F05096C}" type="parTrans" cxnId="{0ABBD9CD-5B43-9A41-910B-99E26215696D}">
      <dgm:prSet/>
      <dgm:spPr/>
      <dgm:t>
        <a:bodyPr/>
        <a:lstStyle/>
        <a:p>
          <a:endParaRPr lang="en-US"/>
        </a:p>
      </dgm:t>
    </dgm:pt>
    <dgm:pt modelId="{A65568EB-69A3-AF4C-B54E-F86ECF172AEF}" type="sibTrans" cxnId="{0ABBD9CD-5B43-9A41-910B-99E26215696D}">
      <dgm:prSet/>
      <dgm:spPr/>
      <dgm:t>
        <a:bodyPr/>
        <a:lstStyle/>
        <a:p>
          <a:endParaRPr lang="en-US"/>
        </a:p>
      </dgm:t>
    </dgm:pt>
    <dgm:pt modelId="{53267B59-A6A0-3243-8351-B98EC0BFE496}">
      <dgm:prSet/>
      <dgm:spPr/>
      <dgm:t>
        <a:bodyPr/>
        <a:lstStyle/>
        <a:p>
          <a:r>
            <a:rPr lang="en-US"/>
            <a:t>Sign outs</a:t>
          </a:r>
        </a:p>
      </dgm:t>
    </dgm:pt>
    <dgm:pt modelId="{E3743DBA-69BF-F949-8CA5-ABF6C2AEEFF5}" type="parTrans" cxnId="{1A211448-EDF5-9744-9D43-9C07D6CECF1C}">
      <dgm:prSet/>
      <dgm:spPr/>
      <dgm:t>
        <a:bodyPr/>
        <a:lstStyle/>
        <a:p>
          <a:endParaRPr lang="en-US"/>
        </a:p>
      </dgm:t>
    </dgm:pt>
    <dgm:pt modelId="{94BA32BB-08FF-7543-9A48-2751966B9FD7}" type="sibTrans" cxnId="{1A211448-EDF5-9744-9D43-9C07D6CECF1C}">
      <dgm:prSet/>
      <dgm:spPr/>
      <dgm:t>
        <a:bodyPr/>
        <a:lstStyle/>
        <a:p>
          <a:endParaRPr lang="en-US"/>
        </a:p>
      </dgm:t>
    </dgm:pt>
    <dgm:pt modelId="{312977FF-5FFB-BD49-8C29-078BAACFB0CC}" type="pres">
      <dgm:prSet presAssocID="{BFAEE32A-1824-EE49-98BD-E0DAB85173D7}" presName="CompostProcess" presStyleCnt="0">
        <dgm:presLayoutVars>
          <dgm:dir/>
          <dgm:resizeHandles val="exact"/>
        </dgm:presLayoutVars>
      </dgm:prSet>
      <dgm:spPr/>
    </dgm:pt>
    <dgm:pt modelId="{8E14761F-D9E0-CB4F-80E7-42A259B7045E}" type="pres">
      <dgm:prSet presAssocID="{BFAEE32A-1824-EE49-98BD-E0DAB85173D7}" presName="arrow" presStyleLbl="bgShp" presStyleIdx="0" presStyleCnt="1"/>
      <dgm:spPr/>
    </dgm:pt>
    <dgm:pt modelId="{CE8925DD-430D-4744-88CC-67714948156C}" type="pres">
      <dgm:prSet presAssocID="{BFAEE32A-1824-EE49-98BD-E0DAB85173D7}" presName="linearProcess" presStyleCnt="0"/>
      <dgm:spPr/>
    </dgm:pt>
    <dgm:pt modelId="{B8F86A38-5F6E-0643-8ED6-20FF99FF7929}" type="pres">
      <dgm:prSet presAssocID="{C998DE3A-0CB5-0C49-B381-ACF12D175C2B}" presName="textNode" presStyleLbl="node1" presStyleIdx="0" presStyleCnt="3">
        <dgm:presLayoutVars>
          <dgm:bulletEnabled val="1"/>
        </dgm:presLayoutVars>
      </dgm:prSet>
      <dgm:spPr/>
    </dgm:pt>
    <dgm:pt modelId="{C4BF9676-EF89-F44B-BDD9-82F545122E40}" type="pres">
      <dgm:prSet presAssocID="{6D1B8FCB-5619-9C4B-8895-48F27E66E398}" presName="sibTrans" presStyleCnt="0"/>
      <dgm:spPr/>
    </dgm:pt>
    <dgm:pt modelId="{625DD29A-7609-8D42-82A7-754654706BED}" type="pres">
      <dgm:prSet presAssocID="{2B7FB8BD-2558-F041-AF2B-5900DA16E962}" presName="textNode" presStyleLbl="node1" presStyleIdx="1" presStyleCnt="3">
        <dgm:presLayoutVars>
          <dgm:bulletEnabled val="1"/>
        </dgm:presLayoutVars>
      </dgm:prSet>
      <dgm:spPr/>
    </dgm:pt>
    <dgm:pt modelId="{E38B1491-BECE-1040-A734-283EE6DA08F3}" type="pres">
      <dgm:prSet presAssocID="{A65568EB-69A3-AF4C-B54E-F86ECF172AEF}" presName="sibTrans" presStyleCnt="0"/>
      <dgm:spPr/>
    </dgm:pt>
    <dgm:pt modelId="{48FE3609-2C09-0840-AC0F-145C47CA48C3}" type="pres">
      <dgm:prSet presAssocID="{53267B59-A6A0-3243-8351-B98EC0BFE49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1A211448-EDF5-9744-9D43-9C07D6CECF1C}" srcId="{BFAEE32A-1824-EE49-98BD-E0DAB85173D7}" destId="{53267B59-A6A0-3243-8351-B98EC0BFE496}" srcOrd="2" destOrd="0" parTransId="{E3743DBA-69BF-F949-8CA5-ABF6C2AEEFF5}" sibTransId="{94BA32BB-08FF-7543-9A48-2751966B9FD7}"/>
    <dgm:cxn modelId="{9388AC68-8AA7-9C4C-9821-FA212E2D3521}" type="presOf" srcId="{C998DE3A-0CB5-0C49-B381-ACF12D175C2B}" destId="{B8F86A38-5F6E-0643-8ED6-20FF99FF7929}" srcOrd="0" destOrd="0" presId="urn:microsoft.com/office/officeart/2005/8/layout/hProcess9"/>
    <dgm:cxn modelId="{36C02770-911F-F24C-B10F-DF9D5301A9A1}" srcId="{BFAEE32A-1824-EE49-98BD-E0DAB85173D7}" destId="{C998DE3A-0CB5-0C49-B381-ACF12D175C2B}" srcOrd="0" destOrd="0" parTransId="{A1D0C97E-9C1D-B148-8632-834AFD85B3EE}" sibTransId="{6D1B8FCB-5619-9C4B-8895-48F27E66E398}"/>
    <dgm:cxn modelId="{76459282-2551-B14F-AF5F-C1F0447D33E5}" type="presOf" srcId="{53267B59-A6A0-3243-8351-B98EC0BFE496}" destId="{48FE3609-2C09-0840-AC0F-145C47CA48C3}" srcOrd="0" destOrd="0" presId="urn:microsoft.com/office/officeart/2005/8/layout/hProcess9"/>
    <dgm:cxn modelId="{B7E5FDB6-BAC1-DA4B-BE23-94F0A3E1D367}" type="presOf" srcId="{2B7FB8BD-2558-F041-AF2B-5900DA16E962}" destId="{625DD29A-7609-8D42-82A7-754654706BED}" srcOrd="0" destOrd="0" presId="urn:microsoft.com/office/officeart/2005/8/layout/hProcess9"/>
    <dgm:cxn modelId="{0ABBD9CD-5B43-9A41-910B-99E26215696D}" srcId="{BFAEE32A-1824-EE49-98BD-E0DAB85173D7}" destId="{2B7FB8BD-2558-F041-AF2B-5900DA16E962}" srcOrd="1" destOrd="0" parTransId="{E42D2401-5D5E-804E-9CB3-62E52F05096C}" sibTransId="{A65568EB-69A3-AF4C-B54E-F86ECF172AEF}"/>
    <dgm:cxn modelId="{9629BDE1-6F44-4F4B-A302-DB8A4E926886}" type="presOf" srcId="{BFAEE32A-1824-EE49-98BD-E0DAB85173D7}" destId="{312977FF-5FFB-BD49-8C29-078BAACFB0CC}" srcOrd="0" destOrd="0" presId="urn:microsoft.com/office/officeart/2005/8/layout/hProcess9"/>
    <dgm:cxn modelId="{CF0DC116-29AC-C44E-A8C5-F09E8D5E131C}" type="presParOf" srcId="{312977FF-5FFB-BD49-8C29-078BAACFB0CC}" destId="{8E14761F-D9E0-CB4F-80E7-42A259B7045E}" srcOrd="0" destOrd="0" presId="urn:microsoft.com/office/officeart/2005/8/layout/hProcess9"/>
    <dgm:cxn modelId="{0EAE3D65-52AC-A645-B3F6-7FDF4B5B377E}" type="presParOf" srcId="{312977FF-5FFB-BD49-8C29-078BAACFB0CC}" destId="{CE8925DD-430D-4744-88CC-67714948156C}" srcOrd="1" destOrd="0" presId="urn:microsoft.com/office/officeart/2005/8/layout/hProcess9"/>
    <dgm:cxn modelId="{7A1287D1-EF0D-264A-AAF7-CD1891359EE2}" type="presParOf" srcId="{CE8925DD-430D-4744-88CC-67714948156C}" destId="{B8F86A38-5F6E-0643-8ED6-20FF99FF7929}" srcOrd="0" destOrd="0" presId="urn:microsoft.com/office/officeart/2005/8/layout/hProcess9"/>
    <dgm:cxn modelId="{654C1085-E22F-2D4A-B760-760B4E5DC8B0}" type="presParOf" srcId="{CE8925DD-430D-4744-88CC-67714948156C}" destId="{C4BF9676-EF89-F44B-BDD9-82F545122E40}" srcOrd="1" destOrd="0" presId="urn:microsoft.com/office/officeart/2005/8/layout/hProcess9"/>
    <dgm:cxn modelId="{F0D184AD-35FA-9246-9900-87FF399DD1AC}" type="presParOf" srcId="{CE8925DD-430D-4744-88CC-67714948156C}" destId="{625DD29A-7609-8D42-82A7-754654706BED}" srcOrd="2" destOrd="0" presId="urn:microsoft.com/office/officeart/2005/8/layout/hProcess9"/>
    <dgm:cxn modelId="{AC07BEFA-9EEE-FB42-9464-E51DB5D4FD0E}" type="presParOf" srcId="{CE8925DD-430D-4744-88CC-67714948156C}" destId="{E38B1491-BECE-1040-A734-283EE6DA08F3}" srcOrd="3" destOrd="0" presId="urn:microsoft.com/office/officeart/2005/8/layout/hProcess9"/>
    <dgm:cxn modelId="{299F44BD-5119-9D49-9B85-4C63514ED0B6}" type="presParOf" srcId="{CE8925DD-430D-4744-88CC-67714948156C}" destId="{48FE3609-2C09-0840-AC0F-145C47CA48C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1DAE35B-8FFC-E041-80C2-DB34179965A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F07EBD30-3DC4-4944-B6E9-548620EA5734}">
      <dgm:prSet/>
      <dgm:spPr/>
      <dgm:t>
        <a:bodyPr/>
        <a:lstStyle/>
        <a:p>
          <a:r>
            <a:rPr lang="en-IN" b="1" i="1"/>
            <a:t>Operating Room Briefings (Surgical Checklist):</a:t>
          </a:r>
          <a:endParaRPr lang="en-US"/>
        </a:p>
      </dgm:t>
    </dgm:pt>
    <dgm:pt modelId="{A51E9345-4573-F543-90D2-BAEC151AAA90}" type="parTrans" cxnId="{C1E48FC7-19A8-BE4F-9004-EA87F1871F7C}">
      <dgm:prSet/>
      <dgm:spPr/>
      <dgm:t>
        <a:bodyPr/>
        <a:lstStyle/>
        <a:p>
          <a:endParaRPr lang="en-US"/>
        </a:p>
      </dgm:t>
    </dgm:pt>
    <dgm:pt modelId="{02279D6D-ADF1-BB43-8C50-A998B0D2CF9B}" type="sibTrans" cxnId="{C1E48FC7-19A8-BE4F-9004-EA87F1871F7C}">
      <dgm:prSet/>
      <dgm:spPr/>
      <dgm:t>
        <a:bodyPr/>
        <a:lstStyle/>
        <a:p>
          <a:endParaRPr lang="en-US"/>
        </a:p>
      </dgm:t>
    </dgm:pt>
    <dgm:pt modelId="{86157E2B-FA53-3F42-98ED-F5C6083C7EB3}">
      <dgm:prSet/>
      <dgm:spPr/>
      <dgm:t>
        <a:bodyPr/>
        <a:lstStyle/>
        <a:p>
          <a:r>
            <a:rPr lang="en-IN"/>
            <a:t>Facilitate transfer of information between team members</a:t>
          </a:r>
          <a:endParaRPr lang="en-US"/>
        </a:p>
      </dgm:t>
    </dgm:pt>
    <dgm:pt modelId="{233F95C1-91BC-C140-9453-89D1BD6F1E83}" type="parTrans" cxnId="{62BDBE27-D0E2-024E-A2DB-2F374F69B12C}">
      <dgm:prSet/>
      <dgm:spPr/>
      <dgm:t>
        <a:bodyPr/>
        <a:lstStyle/>
        <a:p>
          <a:endParaRPr lang="en-US"/>
        </a:p>
      </dgm:t>
    </dgm:pt>
    <dgm:pt modelId="{70568784-CBF9-2B4D-9E24-7ADCF1CC45F6}" type="sibTrans" cxnId="{62BDBE27-D0E2-024E-A2DB-2F374F69B12C}">
      <dgm:prSet/>
      <dgm:spPr/>
      <dgm:t>
        <a:bodyPr/>
        <a:lstStyle/>
        <a:p>
          <a:endParaRPr lang="en-US"/>
        </a:p>
      </dgm:t>
    </dgm:pt>
    <dgm:pt modelId="{77FB93BC-3A82-4E42-9BBF-6BD73B5A042D}">
      <dgm:prSet/>
      <dgm:spPr/>
      <dgm:t>
        <a:bodyPr/>
        <a:lstStyle/>
        <a:p>
          <a:r>
            <a:rPr lang="en-IN"/>
            <a:t>Pre-procedure discussion of requirements, needs, and special issues of the procedure </a:t>
          </a:r>
          <a:endParaRPr lang="en-US"/>
        </a:p>
      </dgm:t>
    </dgm:pt>
    <dgm:pt modelId="{80D18804-402F-4C41-9238-2F748EE8F7CD}" type="parTrans" cxnId="{7E5A1CC1-219E-6648-A663-B0D1A9363342}">
      <dgm:prSet/>
      <dgm:spPr/>
      <dgm:t>
        <a:bodyPr/>
        <a:lstStyle/>
        <a:p>
          <a:endParaRPr lang="en-US"/>
        </a:p>
      </dgm:t>
    </dgm:pt>
    <dgm:pt modelId="{E36B1F59-6CBC-D24E-A481-75C155A17E9E}" type="sibTrans" cxnId="{7E5A1CC1-219E-6648-A663-B0D1A9363342}">
      <dgm:prSet/>
      <dgm:spPr/>
      <dgm:t>
        <a:bodyPr/>
        <a:lstStyle/>
        <a:p>
          <a:endParaRPr lang="en-US"/>
        </a:p>
      </dgm:t>
    </dgm:pt>
    <dgm:pt modelId="{CA403368-F76E-C341-87DB-309246A514E2}">
      <dgm:prSet/>
      <dgm:spPr/>
      <dgm:t>
        <a:bodyPr/>
        <a:lstStyle/>
        <a:p>
          <a:r>
            <a:rPr lang="en-IN"/>
            <a:t>Locally adapted to the specific needs of the specialty</a:t>
          </a:r>
          <a:endParaRPr lang="en-US"/>
        </a:p>
      </dgm:t>
    </dgm:pt>
    <dgm:pt modelId="{F05F56BF-A493-D140-A37D-3B187B767A2B}" type="parTrans" cxnId="{BF05B6CA-B92A-264A-9CE0-E8C1DD70002E}">
      <dgm:prSet/>
      <dgm:spPr/>
      <dgm:t>
        <a:bodyPr/>
        <a:lstStyle/>
        <a:p>
          <a:endParaRPr lang="en-US"/>
        </a:p>
      </dgm:t>
    </dgm:pt>
    <dgm:pt modelId="{E9746B4E-4DE1-F844-A3F3-94BE36EDCBBB}" type="sibTrans" cxnId="{BF05B6CA-B92A-264A-9CE0-E8C1DD70002E}">
      <dgm:prSet/>
      <dgm:spPr/>
      <dgm:t>
        <a:bodyPr/>
        <a:lstStyle/>
        <a:p>
          <a:endParaRPr lang="en-US"/>
        </a:p>
      </dgm:t>
    </dgm:pt>
    <dgm:pt modelId="{ACDBB0E8-0670-1743-8E89-88D59E1D8534}">
      <dgm:prSet/>
      <dgm:spPr/>
      <dgm:t>
        <a:bodyPr/>
        <a:lstStyle/>
        <a:p>
          <a:r>
            <a:rPr lang="en-IN"/>
            <a:t>Associated with improved safety culture</a:t>
          </a:r>
          <a:endParaRPr lang="en-US"/>
        </a:p>
      </dgm:t>
    </dgm:pt>
    <dgm:pt modelId="{CFF498AB-6FE1-7344-82AA-3AF30E1CD021}" type="parTrans" cxnId="{480663E0-4507-D84C-A0AB-18A2A7F97608}">
      <dgm:prSet/>
      <dgm:spPr/>
      <dgm:t>
        <a:bodyPr/>
        <a:lstStyle/>
        <a:p>
          <a:endParaRPr lang="en-US"/>
        </a:p>
      </dgm:t>
    </dgm:pt>
    <dgm:pt modelId="{A10F8137-4B74-2440-9D5A-1516F8623A0B}" type="sibTrans" cxnId="{480663E0-4507-D84C-A0AB-18A2A7F97608}">
      <dgm:prSet/>
      <dgm:spPr/>
      <dgm:t>
        <a:bodyPr/>
        <a:lstStyle/>
        <a:p>
          <a:endParaRPr lang="en-US"/>
        </a:p>
      </dgm:t>
    </dgm:pt>
    <dgm:pt modelId="{AAF16102-6531-6C41-9F0C-8BBBCDA9D8D2}" type="pres">
      <dgm:prSet presAssocID="{F1DAE35B-8FFC-E041-80C2-DB34179965A7}" presName="linear" presStyleCnt="0">
        <dgm:presLayoutVars>
          <dgm:animLvl val="lvl"/>
          <dgm:resizeHandles val="exact"/>
        </dgm:presLayoutVars>
      </dgm:prSet>
      <dgm:spPr/>
    </dgm:pt>
    <dgm:pt modelId="{0E1A4444-EBC9-D04B-A1C7-7635492BA87C}" type="pres">
      <dgm:prSet presAssocID="{F07EBD30-3DC4-4944-B6E9-548620EA5734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2D674DF-E77F-8D47-B848-9739DA823029}" type="pres">
      <dgm:prSet presAssocID="{F07EBD30-3DC4-4944-B6E9-548620EA573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592D813-F32B-AA40-8BF0-3C495882F49F}" type="presOf" srcId="{86157E2B-FA53-3F42-98ED-F5C6083C7EB3}" destId="{92D674DF-E77F-8D47-B848-9739DA823029}" srcOrd="0" destOrd="0" presId="urn:microsoft.com/office/officeart/2005/8/layout/vList2"/>
    <dgm:cxn modelId="{62BDBE27-D0E2-024E-A2DB-2F374F69B12C}" srcId="{F07EBD30-3DC4-4944-B6E9-548620EA5734}" destId="{86157E2B-FA53-3F42-98ED-F5C6083C7EB3}" srcOrd="0" destOrd="0" parTransId="{233F95C1-91BC-C140-9453-89D1BD6F1E83}" sibTransId="{70568784-CBF9-2B4D-9E24-7ADCF1CC45F6}"/>
    <dgm:cxn modelId="{82A4364B-EC8F-B345-901C-A2B92445105B}" type="presOf" srcId="{F1DAE35B-8FFC-E041-80C2-DB34179965A7}" destId="{AAF16102-6531-6C41-9F0C-8BBBCDA9D8D2}" srcOrd="0" destOrd="0" presId="urn:microsoft.com/office/officeart/2005/8/layout/vList2"/>
    <dgm:cxn modelId="{AEA2C951-B2E4-024B-9303-511E69A7B0C3}" type="presOf" srcId="{CA403368-F76E-C341-87DB-309246A514E2}" destId="{92D674DF-E77F-8D47-B848-9739DA823029}" srcOrd="0" destOrd="2" presId="urn:microsoft.com/office/officeart/2005/8/layout/vList2"/>
    <dgm:cxn modelId="{59DC4468-6C7E-AD4E-BF41-4B06160F1129}" type="presOf" srcId="{ACDBB0E8-0670-1743-8E89-88D59E1D8534}" destId="{92D674DF-E77F-8D47-B848-9739DA823029}" srcOrd="0" destOrd="3" presId="urn:microsoft.com/office/officeart/2005/8/layout/vList2"/>
    <dgm:cxn modelId="{72D38A78-758A-2144-97AE-DAB8B7BB128B}" type="presOf" srcId="{77FB93BC-3A82-4E42-9BBF-6BD73B5A042D}" destId="{92D674DF-E77F-8D47-B848-9739DA823029}" srcOrd="0" destOrd="1" presId="urn:microsoft.com/office/officeart/2005/8/layout/vList2"/>
    <dgm:cxn modelId="{48FB0F8D-2E13-FB4D-9826-41D67D108E27}" type="presOf" srcId="{F07EBD30-3DC4-4944-B6E9-548620EA5734}" destId="{0E1A4444-EBC9-D04B-A1C7-7635492BA87C}" srcOrd="0" destOrd="0" presId="urn:microsoft.com/office/officeart/2005/8/layout/vList2"/>
    <dgm:cxn modelId="{7E5A1CC1-219E-6648-A663-B0D1A9363342}" srcId="{F07EBD30-3DC4-4944-B6E9-548620EA5734}" destId="{77FB93BC-3A82-4E42-9BBF-6BD73B5A042D}" srcOrd="1" destOrd="0" parTransId="{80D18804-402F-4C41-9238-2F748EE8F7CD}" sibTransId="{E36B1F59-6CBC-D24E-A481-75C155A17E9E}"/>
    <dgm:cxn modelId="{C1E48FC7-19A8-BE4F-9004-EA87F1871F7C}" srcId="{F1DAE35B-8FFC-E041-80C2-DB34179965A7}" destId="{F07EBD30-3DC4-4944-B6E9-548620EA5734}" srcOrd="0" destOrd="0" parTransId="{A51E9345-4573-F543-90D2-BAEC151AAA90}" sibTransId="{02279D6D-ADF1-BB43-8C50-A998B0D2CF9B}"/>
    <dgm:cxn modelId="{BF05B6CA-B92A-264A-9CE0-E8C1DD70002E}" srcId="{F07EBD30-3DC4-4944-B6E9-548620EA5734}" destId="{CA403368-F76E-C341-87DB-309246A514E2}" srcOrd="2" destOrd="0" parTransId="{F05F56BF-A493-D140-A37D-3B187B767A2B}" sibTransId="{E9746B4E-4DE1-F844-A3F3-94BE36EDCBBB}"/>
    <dgm:cxn modelId="{480663E0-4507-D84C-A0AB-18A2A7F97608}" srcId="{F07EBD30-3DC4-4944-B6E9-548620EA5734}" destId="{ACDBB0E8-0670-1743-8E89-88D59E1D8534}" srcOrd="3" destOrd="0" parTransId="{CFF498AB-6FE1-7344-82AA-3AF30E1CD021}" sibTransId="{A10F8137-4B74-2440-9D5A-1516F8623A0B}"/>
    <dgm:cxn modelId="{26EA3D06-C3A7-8C4F-B1BC-D5A762980AC8}" type="presParOf" srcId="{AAF16102-6531-6C41-9F0C-8BBBCDA9D8D2}" destId="{0E1A4444-EBC9-D04B-A1C7-7635492BA87C}" srcOrd="0" destOrd="0" presId="urn:microsoft.com/office/officeart/2005/8/layout/vList2"/>
    <dgm:cxn modelId="{8AA8D8CC-D081-184C-97F4-5BBD7DAA4901}" type="presParOf" srcId="{AAF16102-6531-6C41-9F0C-8BBBCDA9D8D2}" destId="{92D674DF-E77F-8D47-B848-9739DA82302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8F319E8-8229-2441-96B1-250693F9FE3C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1A238D03-23A3-5D49-A422-4DE609F00F4F}">
      <dgm:prSet/>
      <dgm:spPr/>
      <dgm:t>
        <a:bodyPr/>
        <a:lstStyle/>
        <a:p>
          <a:r>
            <a:rPr lang="en-IN" b="1" i="1"/>
            <a:t>Operating Room de-briefings:</a:t>
          </a:r>
          <a:endParaRPr lang="en-US"/>
        </a:p>
      </dgm:t>
    </dgm:pt>
    <dgm:pt modelId="{3A7493AD-706F-8B41-B114-4F149B61D16B}" type="parTrans" cxnId="{FA7867C2-7C0B-764C-8254-029C874BD607}">
      <dgm:prSet/>
      <dgm:spPr/>
      <dgm:t>
        <a:bodyPr/>
        <a:lstStyle/>
        <a:p>
          <a:endParaRPr lang="en-US"/>
        </a:p>
      </dgm:t>
    </dgm:pt>
    <dgm:pt modelId="{F9CD4B85-3175-314F-904D-1E0F819702E0}" type="sibTrans" cxnId="{FA7867C2-7C0B-764C-8254-029C874BD607}">
      <dgm:prSet/>
      <dgm:spPr/>
      <dgm:t>
        <a:bodyPr/>
        <a:lstStyle/>
        <a:p>
          <a:endParaRPr lang="en-US"/>
        </a:p>
      </dgm:t>
    </dgm:pt>
    <dgm:pt modelId="{75DCC42D-9EEA-AE4D-B669-CDA8214C3634}">
      <dgm:prSet/>
      <dgm:spPr/>
      <dgm:t>
        <a:bodyPr/>
        <a:lstStyle/>
        <a:p>
          <a:r>
            <a:rPr lang="en-IN"/>
            <a:t>Errors or critical incidents are regarded as learning opportunities</a:t>
          </a:r>
          <a:endParaRPr lang="en-US"/>
        </a:p>
      </dgm:t>
    </dgm:pt>
    <dgm:pt modelId="{80EA5689-228F-0248-A6AE-ABF15545E76B}" type="parTrans" cxnId="{D38DB5D3-A847-7D4C-87F0-C92882CAA6AA}">
      <dgm:prSet/>
      <dgm:spPr/>
      <dgm:t>
        <a:bodyPr/>
        <a:lstStyle/>
        <a:p>
          <a:endParaRPr lang="en-US"/>
        </a:p>
      </dgm:t>
    </dgm:pt>
    <dgm:pt modelId="{D3FD021B-F044-8C47-92CF-B282FBE6B3E2}" type="sibTrans" cxnId="{D38DB5D3-A847-7D4C-87F0-C92882CAA6AA}">
      <dgm:prSet/>
      <dgm:spPr/>
      <dgm:t>
        <a:bodyPr/>
        <a:lstStyle/>
        <a:p>
          <a:endParaRPr lang="en-US"/>
        </a:p>
      </dgm:t>
    </dgm:pt>
    <dgm:pt modelId="{607A768A-F906-F644-A9BE-4C1AF4727432}">
      <dgm:prSet/>
      <dgm:spPr/>
      <dgm:t>
        <a:bodyPr/>
        <a:lstStyle/>
        <a:p>
          <a:r>
            <a:rPr lang="en-IN"/>
            <a:t>Discuss the teams performance during the surgery</a:t>
          </a:r>
          <a:endParaRPr lang="en-US"/>
        </a:p>
      </dgm:t>
    </dgm:pt>
    <dgm:pt modelId="{979D9801-A0F2-5646-A76D-ABA64F66E85E}" type="parTrans" cxnId="{48ED6D31-65B6-9D47-A19A-90FBA5A70754}">
      <dgm:prSet/>
      <dgm:spPr/>
      <dgm:t>
        <a:bodyPr/>
        <a:lstStyle/>
        <a:p>
          <a:endParaRPr lang="en-US"/>
        </a:p>
      </dgm:t>
    </dgm:pt>
    <dgm:pt modelId="{DE1E504C-1042-1248-B55A-811668DB4124}" type="sibTrans" cxnId="{48ED6D31-65B6-9D47-A19A-90FBA5A70754}">
      <dgm:prSet/>
      <dgm:spPr/>
      <dgm:t>
        <a:bodyPr/>
        <a:lstStyle/>
        <a:p>
          <a:endParaRPr lang="en-US"/>
        </a:p>
      </dgm:t>
    </dgm:pt>
    <dgm:pt modelId="{F813C41C-5AA0-894A-97B4-962448EC60A2}">
      <dgm:prSet/>
      <dgm:spPr/>
      <dgm:t>
        <a:bodyPr/>
        <a:lstStyle/>
        <a:p>
          <a:r>
            <a:rPr lang="en-IN"/>
            <a:t>Designate a point person for follow up</a:t>
          </a:r>
          <a:endParaRPr lang="en-US"/>
        </a:p>
      </dgm:t>
    </dgm:pt>
    <dgm:pt modelId="{2C06D97F-4125-F040-B287-F859001F715A}" type="parTrans" cxnId="{BC6997B7-EA65-FE48-8872-DB5465B3F86C}">
      <dgm:prSet/>
      <dgm:spPr/>
      <dgm:t>
        <a:bodyPr/>
        <a:lstStyle/>
        <a:p>
          <a:endParaRPr lang="en-US"/>
        </a:p>
      </dgm:t>
    </dgm:pt>
    <dgm:pt modelId="{EF62260D-486F-AC4B-A440-E61203D8FD1F}" type="sibTrans" cxnId="{BC6997B7-EA65-FE48-8872-DB5465B3F86C}">
      <dgm:prSet/>
      <dgm:spPr/>
      <dgm:t>
        <a:bodyPr/>
        <a:lstStyle/>
        <a:p>
          <a:endParaRPr lang="en-US"/>
        </a:p>
      </dgm:t>
    </dgm:pt>
    <dgm:pt modelId="{680EA53E-28C6-8A41-AF98-0BAD7C97DCF9}">
      <dgm:prSet/>
      <dgm:spPr/>
      <dgm:t>
        <a:bodyPr/>
        <a:lstStyle/>
        <a:p>
          <a:r>
            <a:rPr lang="en-IN"/>
            <a:t>Check mop/instrument/needle counts</a:t>
          </a:r>
          <a:endParaRPr lang="en-US"/>
        </a:p>
      </dgm:t>
    </dgm:pt>
    <dgm:pt modelId="{9A645B1C-871C-884D-B225-202D8534BF1A}" type="parTrans" cxnId="{8DAE63D4-3D0A-D24D-A215-FCFC836B6E4C}">
      <dgm:prSet/>
      <dgm:spPr/>
      <dgm:t>
        <a:bodyPr/>
        <a:lstStyle/>
        <a:p>
          <a:endParaRPr lang="en-US"/>
        </a:p>
      </dgm:t>
    </dgm:pt>
    <dgm:pt modelId="{0158E69C-5AA7-AF40-8B58-6EC0E88BB035}" type="sibTrans" cxnId="{8DAE63D4-3D0A-D24D-A215-FCFC836B6E4C}">
      <dgm:prSet/>
      <dgm:spPr/>
      <dgm:t>
        <a:bodyPr/>
        <a:lstStyle/>
        <a:p>
          <a:endParaRPr lang="en-US"/>
        </a:p>
      </dgm:t>
    </dgm:pt>
    <dgm:pt modelId="{DC12BC2F-8790-7240-9296-96CCB09FBE3D}">
      <dgm:prSet/>
      <dgm:spPr/>
      <dgm:t>
        <a:bodyPr/>
        <a:lstStyle/>
        <a:p>
          <a:r>
            <a:rPr lang="en-IN"/>
            <a:t>Check proper labelling and orientation of the specimen</a:t>
          </a:r>
          <a:endParaRPr lang="en-US"/>
        </a:p>
      </dgm:t>
    </dgm:pt>
    <dgm:pt modelId="{C792695E-8CA0-7549-B786-B8B906AE9DC3}" type="parTrans" cxnId="{C1683DCF-BC4D-1847-AE74-01331E49835B}">
      <dgm:prSet/>
      <dgm:spPr/>
      <dgm:t>
        <a:bodyPr/>
        <a:lstStyle/>
        <a:p>
          <a:endParaRPr lang="en-US"/>
        </a:p>
      </dgm:t>
    </dgm:pt>
    <dgm:pt modelId="{29ED5A43-6F4B-234F-B4C2-F743A75B2EA6}" type="sibTrans" cxnId="{C1683DCF-BC4D-1847-AE74-01331E49835B}">
      <dgm:prSet/>
      <dgm:spPr/>
      <dgm:t>
        <a:bodyPr/>
        <a:lstStyle/>
        <a:p>
          <a:endParaRPr lang="en-US"/>
        </a:p>
      </dgm:t>
    </dgm:pt>
    <dgm:pt modelId="{792C05D7-ADD3-E44D-92E5-7A6992FB16AA}" type="pres">
      <dgm:prSet presAssocID="{88F319E8-8229-2441-96B1-250693F9FE3C}" presName="linear" presStyleCnt="0">
        <dgm:presLayoutVars>
          <dgm:animLvl val="lvl"/>
          <dgm:resizeHandles val="exact"/>
        </dgm:presLayoutVars>
      </dgm:prSet>
      <dgm:spPr/>
    </dgm:pt>
    <dgm:pt modelId="{EB1E3CDD-8CB1-8541-8A83-095AE88A4FE5}" type="pres">
      <dgm:prSet presAssocID="{1A238D03-23A3-5D49-A422-4DE609F00F4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1332A9A-B13E-0D45-B475-AFE4F2BB6E30}" type="pres">
      <dgm:prSet presAssocID="{1A238D03-23A3-5D49-A422-4DE609F00F4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8ED6D31-65B6-9D47-A19A-90FBA5A70754}" srcId="{1A238D03-23A3-5D49-A422-4DE609F00F4F}" destId="{607A768A-F906-F644-A9BE-4C1AF4727432}" srcOrd="1" destOrd="0" parTransId="{979D9801-A0F2-5646-A76D-ABA64F66E85E}" sibTransId="{DE1E504C-1042-1248-B55A-811668DB4124}"/>
    <dgm:cxn modelId="{8FDA5843-6754-EB47-8284-2B9AA6EDF484}" type="presOf" srcId="{607A768A-F906-F644-A9BE-4C1AF4727432}" destId="{01332A9A-B13E-0D45-B475-AFE4F2BB6E30}" srcOrd="0" destOrd="1" presId="urn:microsoft.com/office/officeart/2005/8/layout/vList2"/>
    <dgm:cxn modelId="{E6D27F5C-842D-F64B-8B60-C964B80D4B33}" type="presOf" srcId="{F813C41C-5AA0-894A-97B4-962448EC60A2}" destId="{01332A9A-B13E-0D45-B475-AFE4F2BB6E30}" srcOrd="0" destOrd="2" presId="urn:microsoft.com/office/officeart/2005/8/layout/vList2"/>
    <dgm:cxn modelId="{DD8D536E-D1E8-3C41-B927-1B1E5227CF71}" type="presOf" srcId="{680EA53E-28C6-8A41-AF98-0BAD7C97DCF9}" destId="{01332A9A-B13E-0D45-B475-AFE4F2BB6E30}" srcOrd="0" destOrd="3" presId="urn:microsoft.com/office/officeart/2005/8/layout/vList2"/>
    <dgm:cxn modelId="{EE83B991-7514-D146-8488-E22725606D44}" type="presOf" srcId="{1A238D03-23A3-5D49-A422-4DE609F00F4F}" destId="{EB1E3CDD-8CB1-8541-8A83-095AE88A4FE5}" srcOrd="0" destOrd="0" presId="urn:microsoft.com/office/officeart/2005/8/layout/vList2"/>
    <dgm:cxn modelId="{26DD5294-0458-024D-AAE5-E30639CC6F95}" type="presOf" srcId="{88F319E8-8229-2441-96B1-250693F9FE3C}" destId="{792C05D7-ADD3-E44D-92E5-7A6992FB16AA}" srcOrd="0" destOrd="0" presId="urn:microsoft.com/office/officeart/2005/8/layout/vList2"/>
    <dgm:cxn modelId="{71B2A39A-3972-3745-8509-30F1C384D4AF}" type="presOf" srcId="{75DCC42D-9EEA-AE4D-B669-CDA8214C3634}" destId="{01332A9A-B13E-0D45-B475-AFE4F2BB6E30}" srcOrd="0" destOrd="0" presId="urn:microsoft.com/office/officeart/2005/8/layout/vList2"/>
    <dgm:cxn modelId="{BC6997B7-EA65-FE48-8872-DB5465B3F86C}" srcId="{1A238D03-23A3-5D49-A422-4DE609F00F4F}" destId="{F813C41C-5AA0-894A-97B4-962448EC60A2}" srcOrd="2" destOrd="0" parTransId="{2C06D97F-4125-F040-B287-F859001F715A}" sibTransId="{EF62260D-486F-AC4B-A440-E61203D8FD1F}"/>
    <dgm:cxn modelId="{FA7867C2-7C0B-764C-8254-029C874BD607}" srcId="{88F319E8-8229-2441-96B1-250693F9FE3C}" destId="{1A238D03-23A3-5D49-A422-4DE609F00F4F}" srcOrd="0" destOrd="0" parTransId="{3A7493AD-706F-8B41-B114-4F149B61D16B}" sibTransId="{F9CD4B85-3175-314F-904D-1E0F819702E0}"/>
    <dgm:cxn modelId="{C1683DCF-BC4D-1847-AE74-01331E49835B}" srcId="{1A238D03-23A3-5D49-A422-4DE609F00F4F}" destId="{DC12BC2F-8790-7240-9296-96CCB09FBE3D}" srcOrd="4" destOrd="0" parTransId="{C792695E-8CA0-7549-B786-B8B906AE9DC3}" sibTransId="{29ED5A43-6F4B-234F-B4C2-F743A75B2EA6}"/>
    <dgm:cxn modelId="{D38DB5D3-A847-7D4C-87F0-C92882CAA6AA}" srcId="{1A238D03-23A3-5D49-A422-4DE609F00F4F}" destId="{75DCC42D-9EEA-AE4D-B669-CDA8214C3634}" srcOrd="0" destOrd="0" parTransId="{80EA5689-228F-0248-A6AE-ABF15545E76B}" sibTransId="{D3FD021B-F044-8C47-92CF-B282FBE6B3E2}"/>
    <dgm:cxn modelId="{243DC9D3-0CC2-C249-A6FF-FF8C523ECCF9}" type="presOf" srcId="{DC12BC2F-8790-7240-9296-96CCB09FBE3D}" destId="{01332A9A-B13E-0D45-B475-AFE4F2BB6E30}" srcOrd="0" destOrd="4" presId="urn:microsoft.com/office/officeart/2005/8/layout/vList2"/>
    <dgm:cxn modelId="{8DAE63D4-3D0A-D24D-A215-FCFC836B6E4C}" srcId="{1A238D03-23A3-5D49-A422-4DE609F00F4F}" destId="{680EA53E-28C6-8A41-AF98-0BAD7C97DCF9}" srcOrd="3" destOrd="0" parTransId="{9A645B1C-871C-884D-B225-202D8534BF1A}" sibTransId="{0158E69C-5AA7-AF40-8B58-6EC0E88BB035}"/>
    <dgm:cxn modelId="{FBFDF0F3-D15F-7F4E-9C06-5C3C6C74FA05}" type="presParOf" srcId="{792C05D7-ADD3-E44D-92E5-7A6992FB16AA}" destId="{EB1E3CDD-8CB1-8541-8A83-095AE88A4FE5}" srcOrd="0" destOrd="0" presId="urn:microsoft.com/office/officeart/2005/8/layout/vList2"/>
    <dgm:cxn modelId="{D6F24419-CA2C-E147-9637-C85AB96D5F38}" type="presParOf" srcId="{792C05D7-ADD3-E44D-92E5-7A6992FB16AA}" destId="{01332A9A-B13E-0D45-B475-AFE4F2BB6E3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C3BCE6E-E5C5-7849-AAEB-80AF14F0C658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B541F70C-D74E-564A-9A30-7D5B9C492EA5}">
      <dgm:prSet/>
      <dgm:spPr/>
      <dgm:t>
        <a:bodyPr/>
        <a:lstStyle/>
        <a:p>
          <a:r>
            <a:rPr lang="en-IN" b="1" i="1"/>
            <a:t>Sign outs:</a:t>
          </a:r>
          <a:endParaRPr lang="en-US"/>
        </a:p>
      </dgm:t>
    </dgm:pt>
    <dgm:pt modelId="{22579A8E-D73E-064B-8713-C0B345E65D17}" type="parTrans" cxnId="{D947FE1C-53FE-5148-B2E3-EFC0FF63B5E6}">
      <dgm:prSet/>
      <dgm:spPr/>
      <dgm:t>
        <a:bodyPr/>
        <a:lstStyle/>
        <a:p>
          <a:endParaRPr lang="en-US"/>
        </a:p>
      </dgm:t>
    </dgm:pt>
    <dgm:pt modelId="{37F24403-856B-A14A-94C5-FF77851E3B77}" type="sibTrans" cxnId="{D947FE1C-53FE-5148-B2E3-EFC0FF63B5E6}">
      <dgm:prSet/>
      <dgm:spPr/>
      <dgm:t>
        <a:bodyPr/>
        <a:lstStyle/>
        <a:p>
          <a:endParaRPr lang="en-US"/>
        </a:p>
      </dgm:t>
    </dgm:pt>
    <dgm:pt modelId="{D6505D40-3356-0448-98E9-5B0DBD3CF925}">
      <dgm:prSet/>
      <dgm:spPr/>
      <dgm:t>
        <a:bodyPr/>
        <a:lstStyle/>
        <a:p>
          <a:r>
            <a:rPr lang="en-IN"/>
            <a:t>Written communication between teams of doctors</a:t>
          </a:r>
          <a:endParaRPr lang="en-US"/>
        </a:p>
      </dgm:t>
    </dgm:pt>
    <dgm:pt modelId="{34C7A4DB-33D3-9D4E-AC08-491FC271A26B}" type="parTrans" cxnId="{CBEF2AE1-E392-C44F-BB0E-4DA8CAEA7A52}">
      <dgm:prSet/>
      <dgm:spPr/>
      <dgm:t>
        <a:bodyPr/>
        <a:lstStyle/>
        <a:p>
          <a:endParaRPr lang="en-US"/>
        </a:p>
      </dgm:t>
    </dgm:pt>
    <dgm:pt modelId="{DBF1A79A-8A6E-5D4D-BAA9-F9631904C449}" type="sibTrans" cxnId="{CBEF2AE1-E392-C44F-BB0E-4DA8CAEA7A52}">
      <dgm:prSet/>
      <dgm:spPr/>
      <dgm:t>
        <a:bodyPr/>
        <a:lstStyle/>
        <a:p>
          <a:endParaRPr lang="en-US"/>
        </a:p>
      </dgm:t>
    </dgm:pt>
    <dgm:pt modelId="{B2226456-C4A5-9547-849E-95D82DA65A56}">
      <dgm:prSet/>
      <dgm:spPr/>
      <dgm:t>
        <a:bodyPr/>
        <a:lstStyle/>
        <a:p>
          <a:r>
            <a:rPr lang="en-IN"/>
            <a:t>Change in patient’s care setting or provider</a:t>
          </a:r>
          <a:endParaRPr lang="en-US"/>
        </a:p>
      </dgm:t>
    </dgm:pt>
    <dgm:pt modelId="{575979CF-D208-7646-B8E7-34E556F971B2}" type="parTrans" cxnId="{8D3D2DDA-7122-0046-8B8F-527A385693DA}">
      <dgm:prSet/>
      <dgm:spPr/>
      <dgm:t>
        <a:bodyPr/>
        <a:lstStyle/>
        <a:p>
          <a:endParaRPr lang="en-US"/>
        </a:p>
      </dgm:t>
    </dgm:pt>
    <dgm:pt modelId="{406D7CF2-B3AB-6140-A14F-02CBCBA9BC70}" type="sibTrans" cxnId="{8D3D2DDA-7122-0046-8B8F-527A385693DA}">
      <dgm:prSet/>
      <dgm:spPr/>
      <dgm:t>
        <a:bodyPr/>
        <a:lstStyle/>
        <a:p>
          <a:endParaRPr lang="en-US"/>
        </a:p>
      </dgm:t>
    </dgm:pt>
    <dgm:pt modelId="{E3771E13-9A03-114F-A445-3CCD720A345E}">
      <dgm:prSet/>
      <dgm:spPr/>
      <dgm:t>
        <a:bodyPr/>
        <a:lstStyle/>
        <a:p>
          <a:r>
            <a:rPr lang="en-IN"/>
            <a:t>Tend to be variable, unstructured, and prone to error</a:t>
          </a:r>
          <a:endParaRPr lang="en-US"/>
        </a:p>
      </dgm:t>
    </dgm:pt>
    <dgm:pt modelId="{A179A222-D79F-B746-976D-9C3DD91AB05A}" type="parTrans" cxnId="{1EC1C8A4-7855-7B42-9CD9-BF23930D4CB0}">
      <dgm:prSet/>
      <dgm:spPr/>
      <dgm:t>
        <a:bodyPr/>
        <a:lstStyle/>
        <a:p>
          <a:endParaRPr lang="en-US"/>
        </a:p>
      </dgm:t>
    </dgm:pt>
    <dgm:pt modelId="{F4A50F36-C7B5-6D43-AE98-58D4ED81C1DE}" type="sibTrans" cxnId="{1EC1C8A4-7855-7B42-9CD9-BF23930D4CB0}">
      <dgm:prSet/>
      <dgm:spPr/>
      <dgm:t>
        <a:bodyPr/>
        <a:lstStyle/>
        <a:p>
          <a:endParaRPr lang="en-US"/>
        </a:p>
      </dgm:t>
    </dgm:pt>
    <dgm:pt modelId="{BF4607A6-F9F6-3E41-B396-E023BF58E4EE}">
      <dgm:prSet/>
      <dgm:spPr/>
      <dgm:t>
        <a:bodyPr/>
        <a:lstStyle/>
        <a:p>
          <a:r>
            <a:rPr lang="en-IN"/>
            <a:t>SBAR (situation, background, assessment, and recommendation)</a:t>
          </a:r>
          <a:endParaRPr lang="en-US"/>
        </a:p>
      </dgm:t>
    </dgm:pt>
    <dgm:pt modelId="{9C0E6BC7-2479-204F-9809-3F60A9626CB6}" type="parTrans" cxnId="{6A987E23-7D26-A949-9F03-11E1B9B6608B}">
      <dgm:prSet/>
      <dgm:spPr/>
      <dgm:t>
        <a:bodyPr/>
        <a:lstStyle/>
        <a:p>
          <a:endParaRPr lang="en-US"/>
        </a:p>
      </dgm:t>
    </dgm:pt>
    <dgm:pt modelId="{7A8548F4-3890-9748-BC42-D73A57AD65FC}" type="sibTrans" cxnId="{6A987E23-7D26-A949-9F03-11E1B9B6608B}">
      <dgm:prSet/>
      <dgm:spPr/>
      <dgm:t>
        <a:bodyPr/>
        <a:lstStyle/>
        <a:p>
          <a:endParaRPr lang="en-US"/>
        </a:p>
      </dgm:t>
    </dgm:pt>
    <dgm:pt modelId="{763ED93B-214D-9746-8598-F955EDACA73E}" type="pres">
      <dgm:prSet presAssocID="{0C3BCE6E-E5C5-7849-AAEB-80AF14F0C658}" presName="linear" presStyleCnt="0">
        <dgm:presLayoutVars>
          <dgm:animLvl val="lvl"/>
          <dgm:resizeHandles val="exact"/>
        </dgm:presLayoutVars>
      </dgm:prSet>
      <dgm:spPr/>
    </dgm:pt>
    <dgm:pt modelId="{3F1B15E0-56D2-0F4D-BCB9-319695D0EC4C}" type="pres">
      <dgm:prSet presAssocID="{B541F70C-D74E-564A-9A30-7D5B9C492EA5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494109B-021F-A242-829E-30CC8CDFCCEE}" type="pres">
      <dgm:prSet presAssocID="{B541F70C-D74E-564A-9A30-7D5B9C492EA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977481B-BDB3-FA42-BFAB-3F4C170C7CA2}" type="presOf" srcId="{BF4607A6-F9F6-3E41-B396-E023BF58E4EE}" destId="{0494109B-021F-A242-829E-30CC8CDFCCEE}" srcOrd="0" destOrd="3" presId="urn:microsoft.com/office/officeart/2005/8/layout/vList2"/>
    <dgm:cxn modelId="{D947FE1C-53FE-5148-B2E3-EFC0FF63B5E6}" srcId="{0C3BCE6E-E5C5-7849-AAEB-80AF14F0C658}" destId="{B541F70C-D74E-564A-9A30-7D5B9C492EA5}" srcOrd="0" destOrd="0" parTransId="{22579A8E-D73E-064B-8713-C0B345E65D17}" sibTransId="{37F24403-856B-A14A-94C5-FF77851E3B77}"/>
    <dgm:cxn modelId="{6A987E23-7D26-A949-9F03-11E1B9B6608B}" srcId="{B541F70C-D74E-564A-9A30-7D5B9C492EA5}" destId="{BF4607A6-F9F6-3E41-B396-E023BF58E4EE}" srcOrd="3" destOrd="0" parTransId="{9C0E6BC7-2479-204F-9809-3F60A9626CB6}" sibTransId="{7A8548F4-3890-9748-BC42-D73A57AD65FC}"/>
    <dgm:cxn modelId="{43628132-D20E-E549-8AE3-4E90DCD62E0C}" type="presOf" srcId="{B2226456-C4A5-9547-849E-95D82DA65A56}" destId="{0494109B-021F-A242-829E-30CC8CDFCCEE}" srcOrd="0" destOrd="1" presId="urn:microsoft.com/office/officeart/2005/8/layout/vList2"/>
    <dgm:cxn modelId="{66091E3E-9FCA-AA4E-B85A-C605494FF68B}" type="presOf" srcId="{B541F70C-D74E-564A-9A30-7D5B9C492EA5}" destId="{3F1B15E0-56D2-0F4D-BCB9-319695D0EC4C}" srcOrd="0" destOrd="0" presId="urn:microsoft.com/office/officeart/2005/8/layout/vList2"/>
    <dgm:cxn modelId="{871AEC5F-3EFE-F548-A18E-D1E9AE08A44E}" type="presOf" srcId="{0C3BCE6E-E5C5-7849-AAEB-80AF14F0C658}" destId="{763ED93B-214D-9746-8598-F955EDACA73E}" srcOrd="0" destOrd="0" presId="urn:microsoft.com/office/officeart/2005/8/layout/vList2"/>
    <dgm:cxn modelId="{650BF378-3273-3548-AC2C-1041C78CF30E}" type="presOf" srcId="{E3771E13-9A03-114F-A445-3CCD720A345E}" destId="{0494109B-021F-A242-829E-30CC8CDFCCEE}" srcOrd="0" destOrd="2" presId="urn:microsoft.com/office/officeart/2005/8/layout/vList2"/>
    <dgm:cxn modelId="{0F960380-1B67-C042-804A-D6BF635686AC}" type="presOf" srcId="{D6505D40-3356-0448-98E9-5B0DBD3CF925}" destId="{0494109B-021F-A242-829E-30CC8CDFCCEE}" srcOrd="0" destOrd="0" presId="urn:microsoft.com/office/officeart/2005/8/layout/vList2"/>
    <dgm:cxn modelId="{1EC1C8A4-7855-7B42-9CD9-BF23930D4CB0}" srcId="{B541F70C-D74E-564A-9A30-7D5B9C492EA5}" destId="{E3771E13-9A03-114F-A445-3CCD720A345E}" srcOrd="2" destOrd="0" parTransId="{A179A222-D79F-B746-976D-9C3DD91AB05A}" sibTransId="{F4A50F36-C7B5-6D43-AE98-58D4ED81C1DE}"/>
    <dgm:cxn modelId="{8D3D2DDA-7122-0046-8B8F-527A385693DA}" srcId="{B541F70C-D74E-564A-9A30-7D5B9C492EA5}" destId="{B2226456-C4A5-9547-849E-95D82DA65A56}" srcOrd="1" destOrd="0" parTransId="{575979CF-D208-7646-B8E7-34E556F971B2}" sibTransId="{406D7CF2-B3AB-6140-A14F-02CBCBA9BC70}"/>
    <dgm:cxn modelId="{CBEF2AE1-E392-C44F-BB0E-4DA8CAEA7A52}" srcId="{B541F70C-D74E-564A-9A30-7D5B9C492EA5}" destId="{D6505D40-3356-0448-98E9-5B0DBD3CF925}" srcOrd="0" destOrd="0" parTransId="{34C7A4DB-33D3-9D4E-AC08-491FC271A26B}" sibTransId="{DBF1A79A-8A6E-5D4D-BAA9-F9631904C449}"/>
    <dgm:cxn modelId="{13B380A9-9289-BC4B-808E-BE57077389ED}" type="presParOf" srcId="{763ED93B-214D-9746-8598-F955EDACA73E}" destId="{3F1B15E0-56D2-0F4D-BCB9-319695D0EC4C}" srcOrd="0" destOrd="0" presId="urn:microsoft.com/office/officeart/2005/8/layout/vList2"/>
    <dgm:cxn modelId="{66262D71-2F8A-F245-BEF6-347BCF1079E9}" type="presParOf" srcId="{763ED93B-214D-9746-8598-F955EDACA73E}" destId="{0494109B-021F-A242-829E-30CC8CDFCCE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29AB364-0C05-F946-9552-6C26FED77CA1}" type="doc">
      <dgm:prSet loTypeId="urn:microsoft.com/office/officeart/2005/8/layout/venn1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FD32154-2D94-9645-8C53-4CBDE98428D3}">
      <dgm:prSet/>
      <dgm:spPr/>
      <dgm:t>
        <a:bodyPr/>
        <a:lstStyle/>
        <a:p>
          <a:r>
            <a:rPr lang="en-US"/>
            <a:t>Emphasis on surgical skills and decision making</a:t>
          </a:r>
        </a:p>
      </dgm:t>
    </dgm:pt>
    <dgm:pt modelId="{900289D6-E88C-1844-B6A0-8B69FC64274F}" type="parTrans" cxnId="{719D23CE-45C4-E448-8431-C57F92B6422F}">
      <dgm:prSet/>
      <dgm:spPr/>
      <dgm:t>
        <a:bodyPr/>
        <a:lstStyle/>
        <a:p>
          <a:endParaRPr lang="en-US"/>
        </a:p>
      </dgm:t>
    </dgm:pt>
    <dgm:pt modelId="{DE50E8ED-4052-4E43-99CB-1DA3C23F2CE9}" type="sibTrans" cxnId="{719D23CE-45C4-E448-8431-C57F92B6422F}">
      <dgm:prSet/>
      <dgm:spPr/>
      <dgm:t>
        <a:bodyPr/>
        <a:lstStyle/>
        <a:p>
          <a:endParaRPr lang="en-US"/>
        </a:p>
      </dgm:t>
    </dgm:pt>
    <dgm:pt modelId="{7B044978-07B5-1843-978D-4C64D9352110}">
      <dgm:prSet/>
      <dgm:spPr/>
      <dgm:t>
        <a:bodyPr/>
        <a:lstStyle/>
        <a:p>
          <a:r>
            <a:rPr lang="en-US"/>
            <a:t>Faculty need to balance resident autonomy and patient safety</a:t>
          </a:r>
        </a:p>
      </dgm:t>
    </dgm:pt>
    <dgm:pt modelId="{C5958F2E-DA33-5E4E-B0AB-46D043AD8DFB}" type="parTrans" cxnId="{7D2076DB-744D-ED4F-AA02-99C5542216F8}">
      <dgm:prSet/>
      <dgm:spPr/>
      <dgm:t>
        <a:bodyPr/>
        <a:lstStyle/>
        <a:p>
          <a:endParaRPr lang="en-US"/>
        </a:p>
      </dgm:t>
    </dgm:pt>
    <dgm:pt modelId="{87ACCE40-BC7C-6A48-B145-777623FDA29B}" type="sibTrans" cxnId="{7D2076DB-744D-ED4F-AA02-99C5542216F8}">
      <dgm:prSet/>
      <dgm:spPr/>
      <dgm:t>
        <a:bodyPr/>
        <a:lstStyle/>
        <a:p>
          <a:endParaRPr lang="en-US"/>
        </a:p>
      </dgm:t>
    </dgm:pt>
    <dgm:pt modelId="{162B37F4-A9B3-BF45-9DEB-9FE1D483F189}">
      <dgm:prSet/>
      <dgm:spPr/>
      <dgm:t>
        <a:bodyPr/>
        <a:lstStyle/>
        <a:p>
          <a:r>
            <a:rPr lang="en-US" dirty="0"/>
            <a:t>Use of High-Fidelity simulators </a:t>
          </a:r>
        </a:p>
      </dgm:t>
    </dgm:pt>
    <dgm:pt modelId="{827F5DE3-76E9-EC4D-8BB6-A3D32289CD27}" type="parTrans" cxnId="{0846045F-0963-374A-B4D3-F38EB279BEDC}">
      <dgm:prSet/>
      <dgm:spPr/>
      <dgm:t>
        <a:bodyPr/>
        <a:lstStyle/>
        <a:p>
          <a:endParaRPr lang="en-US"/>
        </a:p>
      </dgm:t>
    </dgm:pt>
    <dgm:pt modelId="{B211D58E-9D21-2942-B5A1-CB82A7772E43}" type="sibTrans" cxnId="{0846045F-0963-374A-B4D3-F38EB279BEDC}">
      <dgm:prSet/>
      <dgm:spPr/>
      <dgm:t>
        <a:bodyPr/>
        <a:lstStyle/>
        <a:p>
          <a:endParaRPr lang="en-US"/>
        </a:p>
      </dgm:t>
    </dgm:pt>
    <dgm:pt modelId="{8DFDE3C0-E4C0-C844-97A9-A09735A10664}" type="pres">
      <dgm:prSet presAssocID="{529AB364-0C05-F946-9552-6C26FED77CA1}" presName="compositeShape" presStyleCnt="0">
        <dgm:presLayoutVars>
          <dgm:chMax val="7"/>
          <dgm:dir/>
          <dgm:resizeHandles val="exact"/>
        </dgm:presLayoutVars>
      </dgm:prSet>
      <dgm:spPr/>
    </dgm:pt>
    <dgm:pt modelId="{7CB70A67-FD7B-F149-A78E-5BD7A85F6231}" type="pres">
      <dgm:prSet presAssocID="{DFD32154-2D94-9645-8C53-4CBDE98428D3}" presName="circ1" presStyleLbl="vennNode1" presStyleIdx="0" presStyleCnt="3"/>
      <dgm:spPr/>
    </dgm:pt>
    <dgm:pt modelId="{62A2BF65-3895-084A-8A57-4E352C2F3527}" type="pres">
      <dgm:prSet presAssocID="{DFD32154-2D94-9645-8C53-4CBDE98428D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C003F7A-B409-2347-8217-679DDB75B6C2}" type="pres">
      <dgm:prSet presAssocID="{7B044978-07B5-1843-978D-4C64D9352110}" presName="circ2" presStyleLbl="vennNode1" presStyleIdx="1" presStyleCnt="3"/>
      <dgm:spPr/>
    </dgm:pt>
    <dgm:pt modelId="{38121848-B827-2846-AB7A-555A64D5086C}" type="pres">
      <dgm:prSet presAssocID="{7B044978-07B5-1843-978D-4C64D935211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89A7F98-D1B1-344C-A98A-50A80BB68AFB}" type="pres">
      <dgm:prSet presAssocID="{162B37F4-A9B3-BF45-9DEB-9FE1D483F189}" presName="circ3" presStyleLbl="vennNode1" presStyleIdx="2" presStyleCnt="3"/>
      <dgm:spPr/>
    </dgm:pt>
    <dgm:pt modelId="{1D3C1276-0284-4E49-80E5-9783C227F781}" type="pres">
      <dgm:prSet presAssocID="{162B37F4-A9B3-BF45-9DEB-9FE1D483F18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DE11605-7102-C849-92DB-96CA079A5C8A}" type="presOf" srcId="{7B044978-07B5-1843-978D-4C64D9352110}" destId="{FC003F7A-B409-2347-8217-679DDB75B6C2}" srcOrd="0" destOrd="0" presId="urn:microsoft.com/office/officeart/2005/8/layout/venn1"/>
    <dgm:cxn modelId="{59BE943A-2934-E847-A3F8-96CF543C30B7}" type="presOf" srcId="{DFD32154-2D94-9645-8C53-4CBDE98428D3}" destId="{62A2BF65-3895-084A-8A57-4E352C2F3527}" srcOrd="1" destOrd="0" presId="urn:microsoft.com/office/officeart/2005/8/layout/venn1"/>
    <dgm:cxn modelId="{A9A6BF46-FB63-904A-8812-B89BCFCBF941}" type="presOf" srcId="{162B37F4-A9B3-BF45-9DEB-9FE1D483F189}" destId="{789A7F98-D1B1-344C-A98A-50A80BB68AFB}" srcOrd="0" destOrd="0" presId="urn:microsoft.com/office/officeart/2005/8/layout/venn1"/>
    <dgm:cxn modelId="{0846045F-0963-374A-B4D3-F38EB279BEDC}" srcId="{529AB364-0C05-F946-9552-6C26FED77CA1}" destId="{162B37F4-A9B3-BF45-9DEB-9FE1D483F189}" srcOrd="2" destOrd="0" parTransId="{827F5DE3-76E9-EC4D-8BB6-A3D32289CD27}" sibTransId="{B211D58E-9D21-2942-B5A1-CB82A7772E43}"/>
    <dgm:cxn modelId="{93426194-91DD-0D42-B415-3FE72C46ECC7}" type="presOf" srcId="{529AB364-0C05-F946-9552-6C26FED77CA1}" destId="{8DFDE3C0-E4C0-C844-97A9-A09735A10664}" srcOrd="0" destOrd="0" presId="urn:microsoft.com/office/officeart/2005/8/layout/venn1"/>
    <dgm:cxn modelId="{A02BC1C4-3E8A-754C-85EF-B731D2953D15}" type="presOf" srcId="{162B37F4-A9B3-BF45-9DEB-9FE1D483F189}" destId="{1D3C1276-0284-4E49-80E5-9783C227F781}" srcOrd="1" destOrd="0" presId="urn:microsoft.com/office/officeart/2005/8/layout/venn1"/>
    <dgm:cxn modelId="{719D23CE-45C4-E448-8431-C57F92B6422F}" srcId="{529AB364-0C05-F946-9552-6C26FED77CA1}" destId="{DFD32154-2D94-9645-8C53-4CBDE98428D3}" srcOrd="0" destOrd="0" parTransId="{900289D6-E88C-1844-B6A0-8B69FC64274F}" sibTransId="{DE50E8ED-4052-4E43-99CB-1DA3C23F2CE9}"/>
    <dgm:cxn modelId="{7D2076DB-744D-ED4F-AA02-99C5542216F8}" srcId="{529AB364-0C05-F946-9552-6C26FED77CA1}" destId="{7B044978-07B5-1843-978D-4C64D9352110}" srcOrd="1" destOrd="0" parTransId="{C5958F2E-DA33-5E4E-B0AB-46D043AD8DFB}" sibTransId="{87ACCE40-BC7C-6A48-B145-777623FDA29B}"/>
    <dgm:cxn modelId="{FE1F1BE2-FC6C-1A4D-B8D9-D33EB73DD216}" type="presOf" srcId="{DFD32154-2D94-9645-8C53-4CBDE98428D3}" destId="{7CB70A67-FD7B-F149-A78E-5BD7A85F6231}" srcOrd="0" destOrd="0" presId="urn:microsoft.com/office/officeart/2005/8/layout/venn1"/>
    <dgm:cxn modelId="{60E928FC-7A80-3247-A78D-9F75E18B71FE}" type="presOf" srcId="{7B044978-07B5-1843-978D-4C64D9352110}" destId="{38121848-B827-2846-AB7A-555A64D5086C}" srcOrd="1" destOrd="0" presId="urn:microsoft.com/office/officeart/2005/8/layout/venn1"/>
    <dgm:cxn modelId="{592098AA-24E5-424C-979C-2E70B56719B7}" type="presParOf" srcId="{8DFDE3C0-E4C0-C844-97A9-A09735A10664}" destId="{7CB70A67-FD7B-F149-A78E-5BD7A85F6231}" srcOrd="0" destOrd="0" presId="urn:microsoft.com/office/officeart/2005/8/layout/venn1"/>
    <dgm:cxn modelId="{743E3B82-F7F0-8647-8DFF-C2FE434FF243}" type="presParOf" srcId="{8DFDE3C0-E4C0-C844-97A9-A09735A10664}" destId="{62A2BF65-3895-084A-8A57-4E352C2F3527}" srcOrd="1" destOrd="0" presId="urn:microsoft.com/office/officeart/2005/8/layout/venn1"/>
    <dgm:cxn modelId="{1EF07BE2-4B7C-5D4E-A5A3-F6B7A8024007}" type="presParOf" srcId="{8DFDE3C0-E4C0-C844-97A9-A09735A10664}" destId="{FC003F7A-B409-2347-8217-679DDB75B6C2}" srcOrd="2" destOrd="0" presId="urn:microsoft.com/office/officeart/2005/8/layout/venn1"/>
    <dgm:cxn modelId="{D08DA986-2A3E-2A4D-9CA7-894367DF429E}" type="presParOf" srcId="{8DFDE3C0-E4C0-C844-97A9-A09735A10664}" destId="{38121848-B827-2846-AB7A-555A64D5086C}" srcOrd="3" destOrd="0" presId="urn:microsoft.com/office/officeart/2005/8/layout/venn1"/>
    <dgm:cxn modelId="{28CCD3E9-7EE5-994A-8A72-D6A63353CEEA}" type="presParOf" srcId="{8DFDE3C0-E4C0-C844-97A9-A09735A10664}" destId="{789A7F98-D1B1-344C-A98A-50A80BB68AFB}" srcOrd="4" destOrd="0" presId="urn:microsoft.com/office/officeart/2005/8/layout/venn1"/>
    <dgm:cxn modelId="{5E196593-503F-4A41-896C-F8289A1031E1}" type="presParOf" srcId="{8DFDE3C0-E4C0-C844-97A9-A09735A10664}" destId="{1D3C1276-0284-4E49-80E5-9783C227F78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9B14F82-C44F-6B45-BF66-C34560F1BB52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D6074AD6-FCD6-FD4B-9431-1C4BE1C35E0B}">
      <dgm:prSet/>
      <dgm:spPr/>
      <dgm:t>
        <a:bodyPr/>
        <a:lstStyle/>
        <a:p>
          <a:r>
            <a:rPr lang="en-US"/>
            <a:t>Check list </a:t>
          </a:r>
        </a:p>
      </dgm:t>
    </dgm:pt>
    <dgm:pt modelId="{71DA278B-E881-9D43-8285-C7D856940BE0}" type="parTrans" cxnId="{BE55FA09-8253-704C-BC0D-B97BACD07C3E}">
      <dgm:prSet/>
      <dgm:spPr/>
      <dgm:t>
        <a:bodyPr/>
        <a:lstStyle/>
        <a:p>
          <a:endParaRPr lang="en-US"/>
        </a:p>
      </dgm:t>
    </dgm:pt>
    <dgm:pt modelId="{C0450AF2-3671-824D-9635-98032DA71842}" type="sibTrans" cxnId="{BE55FA09-8253-704C-BC0D-B97BACD07C3E}">
      <dgm:prSet/>
      <dgm:spPr/>
      <dgm:t>
        <a:bodyPr/>
        <a:lstStyle/>
        <a:p>
          <a:endParaRPr lang="en-US"/>
        </a:p>
      </dgm:t>
    </dgm:pt>
    <dgm:pt modelId="{3CBCD014-017B-6D44-B496-AF4885905ACC}">
      <dgm:prSet/>
      <dgm:spPr/>
      <dgm:t>
        <a:bodyPr/>
        <a:lstStyle/>
        <a:p>
          <a:r>
            <a:rPr lang="en-US"/>
            <a:t>CRM</a:t>
          </a:r>
        </a:p>
      </dgm:t>
    </dgm:pt>
    <dgm:pt modelId="{85579B9E-EBA3-4B48-BE3E-83C93AA816CA}" type="parTrans" cxnId="{12C0CD97-170D-D847-87BD-24F9252FE64C}">
      <dgm:prSet/>
      <dgm:spPr/>
      <dgm:t>
        <a:bodyPr/>
        <a:lstStyle/>
        <a:p>
          <a:endParaRPr lang="en-US"/>
        </a:p>
      </dgm:t>
    </dgm:pt>
    <dgm:pt modelId="{D4A3320C-BC92-C243-8D09-49C1FCE50F10}" type="sibTrans" cxnId="{12C0CD97-170D-D847-87BD-24F9252FE64C}">
      <dgm:prSet/>
      <dgm:spPr/>
      <dgm:t>
        <a:bodyPr/>
        <a:lstStyle/>
        <a:p>
          <a:endParaRPr lang="en-US"/>
        </a:p>
      </dgm:t>
    </dgm:pt>
    <dgm:pt modelId="{020B870A-2838-C24D-B7D5-964F01BF48FF}">
      <dgm:prSet/>
      <dgm:spPr/>
      <dgm:t>
        <a:bodyPr/>
        <a:lstStyle/>
        <a:p>
          <a:r>
            <a:rPr lang="en-US"/>
            <a:t>Human Factor Analysis and Classification System</a:t>
          </a:r>
        </a:p>
      </dgm:t>
    </dgm:pt>
    <dgm:pt modelId="{DE493AF5-A871-084A-BE7F-C63C62F22703}" type="parTrans" cxnId="{4D5302C8-FE1A-E242-8AF0-73C483980B5A}">
      <dgm:prSet/>
      <dgm:spPr/>
      <dgm:t>
        <a:bodyPr/>
        <a:lstStyle/>
        <a:p>
          <a:endParaRPr lang="en-US"/>
        </a:p>
      </dgm:t>
    </dgm:pt>
    <dgm:pt modelId="{B9A9ECB8-6C95-7545-A4CD-52C66A96D777}" type="sibTrans" cxnId="{4D5302C8-FE1A-E242-8AF0-73C483980B5A}">
      <dgm:prSet/>
      <dgm:spPr/>
      <dgm:t>
        <a:bodyPr/>
        <a:lstStyle/>
        <a:p>
          <a:endParaRPr lang="en-US"/>
        </a:p>
      </dgm:t>
    </dgm:pt>
    <dgm:pt modelId="{2E7140A6-55AE-CB4F-B04C-D25EF8B2914B}" type="pres">
      <dgm:prSet presAssocID="{79B14F82-C44F-6B45-BF66-C34560F1BB52}" presName="linear" presStyleCnt="0">
        <dgm:presLayoutVars>
          <dgm:animLvl val="lvl"/>
          <dgm:resizeHandles val="exact"/>
        </dgm:presLayoutVars>
      </dgm:prSet>
      <dgm:spPr/>
    </dgm:pt>
    <dgm:pt modelId="{8C0CE826-25BF-6349-98C6-37A8F9C95B0A}" type="pres">
      <dgm:prSet presAssocID="{D6074AD6-FCD6-FD4B-9431-1C4BE1C35E0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A1C2506-4045-2F44-89CA-F3A4AEBBA777}" type="pres">
      <dgm:prSet presAssocID="{C0450AF2-3671-824D-9635-98032DA71842}" presName="spacer" presStyleCnt="0"/>
      <dgm:spPr/>
    </dgm:pt>
    <dgm:pt modelId="{E7360D68-5864-834F-A488-F786C56955A6}" type="pres">
      <dgm:prSet presAssocID="{3CBCD014-017B-6D44-B496-AF4885905AC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B90DB72-5779-1E4A-8558-6F6D6FA052AA}" type="pres">
      <dgm:prSet presAssocID="{D4A3320C-BC92-C243-8D09-49C1FCE50F10}" presName="spacer" presStyleCnt="0"/>
      <dgm:spPr/>
    </dgm:pt>
    <dgm:pt modelId="{5984C6DA-9C41-C94B-B660-9D2534D5DEF9}" type="pres">
      <dgm:prSet presAssocID="{020B870A-2838-C24D-B7D5-964F01BF48F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E55FA09-8253-704C-BC0D-B97BACD07C3E}" srcId="{79B14F82-C44F-6B45-BF66-C34560F1BB52}" destId="{D6074AD6-FCD6-FD4B-9431-1C4BE1C35E0B}" srcOrd="0" destOrd="0" parTransId="{71DA278B-E881-9D43-8285-C7D856940BE0}" sibTransId="{C0450AF2-3671-824D-9635-98032DA71842}"/>
    <dgm:cxn modelId="{98F06E73-77FA-8045-BB7E-7585A03D8F73}" type="presOf" srcId="{020B870A-2838-C24D-B7D5-964F01BF48FF}" destId="{5984C6DA-9C41-C94B-B660-9D2534D5DEF9}" srcOrd="0" destOrd="0" presId="urn:microsoft.com/office/officeart/2005/8/layout/vList2"/>
    <dgm:cxn modelId="{D7288D8C-0679-514A-A6D9-CD226D1EE353}" type="presOf" srcId="{79B14F82-C44F-6B45-BF66-C34560F1BB52}" destId="{2E7140A6-55AE-CB4F-B04C-D25EF8B2914B}" srcOrd="0" destOrd="0" presId="urn:microsoft.com/office/officeart/2005/8/layout/vList2"/>
    <dgm:cxn modelId="{12C0CD97-170D-D847-87BD-24F9252FE64C}" srcId="{79B14F82-C44F-6B45-BF66-C34560F1BB52}" destId="{3CBCD014-017B-6D44-B496-AF4885905ACC}" srcOrd="1" destOrd="0" parTransId="{85579B9E-EBA3-4B48-BE3E-83C93AA816CA}" sibTransId="{D4A3320C-BC92-C243-8D09-49C1FCE50F10}"/>
    <dgm:cxn modelId="{4D5302C8-FE1A-E242-8AF0-73C483980B5A}" srcId="{79B14F82-C44F-6B45-BF66-C34560F1BB52}" destId="{020B870A-2838-C24D-B7D5-964F01BF48FF}" srcOrd="2" destOrd="0" parTransId="{DE493AF5-A871-084A-BE7F-C63C62F22703}" sibTransId="{B9A9ECB8-6C95-7545-A4CD-52C66A96D777}"/>
    <dgm:cxn modelId="{166659E8-8AF5-F04B-B870-160496DC182A}" type="presOf" srcId="{D6074AD6-FCD6-FD4B-9431-1C4BE1C35E0B}" destId="{8C0CE826-25BF-6349-98C6-37A8F9C95B0A}" srcOrd="0" destOrd="0" presId="urn:microsoft.com/office/officeart/2005/8/layout/vList2"/>
    <dgm:cxn modelId="{FDD676FE-A0F6-ED44-AEEF-5F8B85454300}" type="presOf" srcId="{3CBCD014-017B-6D44-B496-AF4885905ACC}" destId="{E7360D68-5864-834F-A488-F786C56955A6}" srcOrd="0" destOrd="0" presId="urn:microsoft.com/office/officeart/2005/8/layout/vList2"/>
    <dgm:cxn modelId="{829CF139-5855-A442-B8D8-A8A7639B4AFA}" type="presParOf" srcId="{2E7140A6-55AE-CB4F-B04C-D25EF8B2914B}" destId="{8C0CE826-25BF-6349-98C6-37A8F9C95B0A}" srcOrd="0" destOrd="0" presId="urn:microsoft.com/office/officeart/2005/8/layout/vList2"/>
    <dgm:cxn modelId="{0964EA68-E3FF-5E4E-AE48-FDF086737FAC}" type="presParOf" srcId="{2E7140A6-55AE-CB4F-B04C-D25EF8B2914B}" destId="{4A1C2506-4045-2F44-89CA-F3A4AEBBA777}" srcOrd="1" destOrd="0" presId="urn:microsoft.com/office/officeart/2005/8/layout/vList2"/>
    <dgm:cxn modelId="{6AE69632-AA80-A84A-A216-14521C0D432B}" type="presParOf" srcId="{2E7140A6-55AE-CB4F-B04C-D25EF8B2914B}" destId="{E7360D68-5864-834F-A488-F786C56955A6}" srcOrd="2" destOrd="0" presId="urn:microsoft.com/office/officeart/2005/8/layout/vList2"/>
    <dgm:cxn modelId="{B78E6D9D-9742-8547-81D6-DE53D3620AFB}" type="presParOf" srcId="{2E7140A6-55AE-CB4F-B04C-D25EF8B2914B}" destId="{1B90DB72-5779-1E4A-8558-6F6D6FA052AA}" srcOrd="3" destOrd="0" presId="urn:microsoft.com/office/officeart/2005/8/layout/vList2"/>
    <dgm:cxn modelId="{64779F0C-E9BA-2D4F-A7E6-0C637534212A}" type="presParOf" srcId="{2E7140A6-55AE-CB4F-B04C-D25EF8B2914B}" destId="{5984C6DA-9C41-C94B-B660-9D2534D5DEF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9EC431-0787-8440-B8AE-B49D9AC092B4}" type="doc">
      <dgm:prSet loTypeId="urn:microsoft.com/office/officeart/2005/8/layout/vList6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1216B2D-AF74-2E47-8747-1FDF47F8EF84}">
      <dgm:prSet phldrT="[Text]"/>
      <dgm:spPr/>
      <dgm:t>
        <a:bodyPr/>
        <a:lstStyle/>
        <a:p>
          <a:r>
            <a:rPr lang="en-US" b="1" dirty="0"/>
            <a:t>Adverse event </a:t>
          </a:r>
          <a:endParaRPr lang="en-US" dirty="0"/>
        </a:p>
      </dgm:t>
    </dgm:pt>
    <dgm:pt modelId="{FFF16C14-3773-6249-9FC4-A8C0DEFC757A}" type="parTrans" cxnId="{CEA980ED-A601-614E-8FF9-8106D9819A3A}">
      <dgm:prSet/>
      <dgm:spPr/>
      <dgm:t>
        <a:bodyPr/>
        <a:lstStyle/>
        <a:p>
          <a:endParaRPr lang="en-US"/>
        </a:p>
      </dgm:t>
    </dgm:pt>
    <dgm:pt modelId="{018ED2A7-D98D-4241-83EC-4596C27E1C5B}" type="sibTrans" cxnId="{CEA980ED-A601-614E-8FF9-8106D9819A3A}">
      <dgm:prSet/>
      <dgm:spPr/>
      <dgm:t>
        <a:bodyPr/>
        <a:lstStyle/>
        <a:p>
          <a:endParaRPr lang="en-US"/>
        </a:p>
      </dgm:t>
    </dgm:pt>
    <dgm:pt modelId="{1D8E36AE-7578-F942-ADFB-7A46FE4623B8}">
      <dgm:prSet phldrT="[Text]"/>
      <dgm:spPr/>
      <dgm:t>
        <a:bodyPr/>
        <a:lstStyle/>
        <a:p>
          <a:r>
            <a:rPr lang="en-IN" b="0" i="0">
              <a:effectLst/>
              <a:latin typeface="Times New Roman" panose="02020603050405020304" pitchFamily="18" charset="0"/>
            </a:rPr>
            <a:t>Patient injury resulting in disability or prolonged hospitalization caused by medical or surgical management rather than the patient’s underlying condition</a:t>
          </a:r>
          <a:endParaRPr lang="en-US" dirty="0"/>
        </a:p>
      </dgm:t>
    </dgm:pt>
    <dgm:pt modelId="{705D4CFB-7E9F-3B4B-A914-2A4A79D92B4D}" type="parTrans" cxnId="{E8963567-A60A-FE46-A7EC-45412AA8C96A}">
      <dgm:prSet/>
      <dgm:spPr/>
      <dgm:t>
        <a:bodyPr/>
        <a:lstStyle/>
        <a:p>
          <a:endParaRPr lang="en-US"/>
        </a:p>
      </dgm:t>
    </dgm:pt>
    <dgm:pt modelId="{A82126E3-BB99-B640-B42E-755486D15159}" type="sibTrans" cxnId="{E8963567-A60A-FE46-A7EC-45412AA8C96A}">
      <dgm:prSet/>
      <dgm:spPr/>
      <dgm:t>
        <a:bodyPr/>
        <a:lstStyle/>
        <a:p>
          <a:endParaRPr lang="en-US"/>
        </a:p>
      </dgm:t>
    </dgm:pt>
    <dgm:pt modelId="{CDF7F7FA-2F1B-924F-A102-9B6489CC368D}">
      <dgm:prSet phldrT="[Text]"/>
      <dgm:spPr/>
      <dgm:t>
        <a:bodyPr/>
        <a:lstStyle/>
        <a:p>
          <a:r>
            <a:rPr lang="en-IN" b="1" i="0">
              <a:effectLst/>
              <a:latin typeface="Times New Roman" panose="02020603050405020304" pitchFamily="18" charset="0"/>
            </a:rPr>
            <a:t>Near miss event</a:t>
          </a:r>
          <a:endParaRPr lang="en-US" dirty="0"/>
        </a:p>
      </dgm:t>
    </dgm:pt>
    <dgm:pt modelId="{FC0F9A22-4408-4B4A-A98B-33691F8A15F0}" type="parTrans" cxnId="{E4FF4CD1-F8ED-6B43-8F23-08DD42A2E10C}">
      <dgm:prSet/>
      <dgm:spPr/>
      <dgm:t>
        <a:bodyPr/>
        <a:lstStyle/>
        <a:p>
          <a:endParaRPr lang="en-US"/>
        </a:p>
      </dgm:t>
    </dgm:pt>
    <dgm:pt modelId="{900C8F12-81F8-F84E-B6CB-30E0C8073375}" type="sibTrans" cxnId="{E4FF4CD1-F8ED-6B43-8F23-08DD42A2E10C}">
      <dgm:prSet/>
      <dgm:spPr/>
      <dgm:t>
        <a:bodyPr/>
        <a:lstStyle/>
        <a:p>
          <a:endParaRPr lang="en-US"/>
        </a:p>
      </dgm:t>
    </dgm:pt>
    <dgm:pt modelId="{B5ED5E77-6204-0948-8589-17C4D4BA2958}">
      <dgm:prSet phldrT="[Text]"/>
      <dgm:spPr/>
      <dgm:t>
        <a:bodyPr/>
        <a:lstStyle/>
        <a:p>
          <a:r>
            <a:rPr lang="en-IN" b="0" i="0">
              <a:effectLst/>
              <a:latin typeface="Times New Roman" panose="02020603050405020304" pitchFamily="18" charset="0"/>
            </a:rPr>
            <a:t>A medical error that could have resulted in patient harm but did not due to intervention or chance is identified as a </a:t>
          </a:r>
          <a:r>
            <a:rPr lang="en-IN" b="0" i="1">
              <a:effectLst/>
              <a:latin typeface="Times New Roman" panose="02020603050405020304" pitchFamily="18" charset="0"/>
            </a:rPr>
            <a:t>near miss</a:t>
          </a:r>
          <a:r>
            <a:rPr lang="en-IN" b="0" i="0">
              <a:effectLst/>
              <a:latin typeface="Times New Roman" panose="02020603050405020304" pitchFamily="18" charset="0"/>
            </a:rPr>
            <a:t>.</a:t>
          </a:r>
          <a:endParaRPr lang="en-US" dirty="0"/>
        </a:p>
      </dgm:t>
    </dgm:pt>
    <dgm:pt modelId="{2BD6B89C-2088-8A47-804F-03B7D6BA5472}" type="parTrans" cxnId="{26CE0496-E34F-CB41-B7BB-3D687DCFEF38}">
      <dgm:prSet/>
      <dgm:spPr/>
      <dgm:t>
        <a:bodyPr/>
        <a:lstStyle/>
        <a:p>
          <a:endParaRPr lang="en-US"/>
        </a:p>
      </dgm:t>
    </dgm:pt>
    <dgm:pt modelId="{6A46EC12-D283-EE45-ACA1-B760D88BB8DC}" type="sibTrans" cxnId="{26CE0496-E34F-CB41-B7BB-3D687DCFEF38}">
      <dgm:prSet/>
      <dgm:spPr/>
      <dgm:t>
        <a:bodyPr/>
        <a:lstStyle/>
        <a:p>
          <a:endParaRPr lang="en-US"/>
        </a:p>
      </dgm:t>
    </dgm:pt>
    <dgm:pt modelId="{09BC6334-EFA5-F14A-83F8-E66A8238E381}">
      <dgm:prSet/>
      <dgm:spPr/>
      <dgm:t>
        <a:bodyPr/>
        <a:lstStyle/>
        <a:p>
          <a:r>
            <a:rPr lang="en-IN" b="1" i="0">
              <a:effectLst/>
              <a:latin typeface="Times New Roman" panose="02020603050405020304" pitchFamily="18" charset="0"/>
            </a:rPr>
            <a:t>Never event</a:t>
          </a:r>
          <a:endParaRPr lang="en-US"/>
        </a:p>
      </dgm:t>
    </dgm:pt>
    <dgm:pt modelId="{8277793B-3137-7A48-B41C-3B18653CDDD6}" type="parTrans" cxnId="{00D699EA-D747-B74B-8B9E-F747841A47B8}">
      <dgm:prSet/>
      <dgm:spPr/>
      <dgm:t>
        <a:bodyPr/>
        <a:lstStyle/>
        <a:p>
          <a:endParaRPr lang="en-US"/>
        </a:p>
      </dgm:t>
    </dgm:pt>
    <dgm:pt modelId="{6B4F899D-0D1A-AB43-91A2-2028E534AF2B}" type="sibTrans" cxnId="{00D699EA-D747-B74B-8B9E-F747841A47B8}">
      <dgm:prSet/>
      <dgm:spPr/>
      <dgm:t>
        <a:bodyPr/>
        <a:lstStyle/>
        <a:p>
          <a:endParaRPr lang="en-US"/>
        </a:p>
      </dgm:t>
    </dgm:pt>
    <dgm:pt modelId="{61972C51-0EE8-1749-ABBE-CAD57641E652}">
      <dgm:prSet/>
      <dgm:spPr/>
      <dgm:t>
        <a:bodyPr/>
        <a:lstStyle/>
        <a:p>
          <a:r>
            <a:rPr lang="en-IN" b="0" i="0">
              <a:effectLst/>
              <a:latin typeface="Times New Roman" panose="02020603050405020304" pitchFamily="18" charset="0"/>
            </a:rPr>
            <a:t>These are medical errors that should never happen (eg, wrong patient/ wrong site surgery/ retained mops etc)</a:t>
          </a:r>
          <a:endParaRPr lang="en-US"/>
        </a:p>
      </dgm:t>
    </dgm:pt>
    <dgm:pt modelId="{2982026F-12DD-7B4E-9CF3-0A11C978E79B}" type="parTrans" cxnId="{34A1F3CE-E791-764C-8A19-6790FE15A21D}">
      <dgm:prSet/>
      <dgm:spPr/>
      <dgm:t>
        <a:bodyPr/>
        <a:lstStyle/>
        <a:p>
          <a:endParaRPr lang="en-US"/>
        </a:p>
      </dgm:t>
    </dgm:pt>
    <dgm:pt modelId="{B7DE552C-C1A0-D648-9390-08D6F321435F}" type="sibTrans" cxnId="{34A1F3CE-E791-764C-8A19-6790FE15A21D}">
      <dgm:prSet/>
      <dgm:spPr/>
      <dgm:t>
        <a:bodyPr/>
        <a:lstStyle/>
        <a:p>
          <a:endParaRPr lang="en-US"/>
        </a:p>
      </dgm:t>
    </dgm:pt>
    <dgm:pt modelId="{AE507910-120B-0F49-8510-8D62AE7CDC60}" type="pres">
      <dgm:prSet presAssocID="{939EC431-0787-8440-B8AE-B49D9AC092B4}" presName="Name0" presStyleCnt="0">
        <dgm:presLayoutVars>
          <dgm:dir/>
          <dgm:animLvl val="lvl"/>
          <dgm:resizeHandles/>
        </dgm:presLayoutVars>
      </dgm:prSet>
      <dgm:spPr/>
    </dgm:pt>
    <dgm:pt modelId="{3C4202EC-703A-F643-8840-7ED4D27DAC86}" type="pres">
      <dgm:prSet presAssocID="{21216B2D-AF74-2E47-8747-1FDF47F8EF84}" presName="linNode" presStyleCnt="0"/>
      <dgm:spPr/>
    </dgm:pt>
    <dgm:pt modelId="{0A96299F-DD3A-1A4C-90D4-17033896BDFD}" type="pres">
      <dgm:prSet presAssocID="{21216B2D-AF74-2E47-8747-1FDF47F8EF84}" presName="parentShp" presStyleLbl="node1" presStyleIdx="0" presStyleCnt="3">
        <dgm:presLayoutVars>
          <dgm:bulletEnabled val="1"/>
        </dgm:presLayoutVars>
      </dgm:prSet>
      <dgm:spPr/>
    </dgm:pt>
    <dgm:pt modelId="{BE1AEAE5-35BF-6046-AC15-C02E9522CADA}" type="pres">
      <dgm:prSet presAssocID="{21216B2D-AF74-2E47-8747-1FDF47F8EF84}" presName="childShp" presStyleLbl="bgAccFollowNode1" presStyleIdx="0" presStyleCnt="3" custLinFactNeighborY="-13950">
        <dgm:presLayoutVars>
          <dgm:bulletEnabled val="1"/>
        </dgm:presLayoutVars>
      </dgm:prSet>
      <dgm:spPr/>
    </dgm:pt>
    <dgm:pt modelId="{18593FFE-6AA6-8647-B1A4-0386B46F5282}" type="pres">
      <dgm:prSet presAssocID="{018ED2A7-D98D-4241-83EC-4596C27E1C5B}" presName="spacing" presStyleCnt="0"/>
      <dgm:spPr/>
    </dgm:pt>
    <dgm:pt modelId="{40584238-EB12-B94F-8A69-799D0DF88DB1}" type="pres">
      <dgm:prSet presAssocID="{CDF7F7FA-2F1B-924F-A102-9B6489CC368D}" presName="linNode" presStyleCnt="0"/>
      <dgm:spPr/>
    </dgm:pt>
    <dgm:pt modelId="{0430951D-4E52-9B40-9DB9-18E15E2EC71C}" type="pres">
      <dgm:prSet presAssocID="{CDF7F7FA-2F1B-924F-A102-9B6489CC368D}" presName="parentShp" presStyleLbl="node1" presStyleIdx="1" presStyleCnt="3">
        <dgm:presLayoutVars>
          <dgm:bulletEnabled val="1"/>
        </dgm:presLayoutVars>
      </dgm:prSet>
      <dgm:spPr/>
    </dgm:pt>
    <dgm:pt modelId="{03F5E7B0-F793-D244-909F-3CFF51225DC5}" type="pres">
      <dgm:prSet presAssocID="{CDF7F7FA-2F1B-924F-A102-9B6489CC368D}" presName="childShp" presStyleLbl="bgAccFollowNode1" presStyleIdx="1" presStyleCnt="3">
        <dgm:presLayoutVars>
          <dgm:bulletEnabled val="1"/>
        </dgm:presLayoutVars>
      </dgm:prSet>
      <dgm:spPr/>
    </dgm:pt>
    <dgm:pt modelId="{023F0676-8E52-E14C-8F36-CC518169D2BD}" type="pres">
      <dgm:prSet presAssocID="{900C8F12-81F8-F84E-B6CB-30E0C8073375}" presName="spacing" presStyleCnt="0"/>
      <dgm:spPr/>
    </dgm:pt>
    <dgm:pt modelId="{062AE076-4C70-664D-8307-8F0D970057E1}" type="pres">
      <dgm:prSet presAssocID="{09BC6334-EFA5-F14A-83F8-E66A8238E381}" presName="linNode" presStyleCnt="0"/>
      <dgm:spPr/>
    </dgm:pt>
    <dgm:pt modelId="{4A4AF189-FF1E-0549-97C1-B19D758F1DEA}" type="pres">
      <dgm:prSet presAssocID="{09BC6334-EFA5-F14A-83F8-E66A8238E381}" presName="parentShp" presStyleLbl="node1" presStyleIdx="2" presStyleCnt="3">
        <dgm:presLayoutVars>
          <dgm:bulletEnabled val="1"/>
        </dgm:presLayoutVars>
      </dgm:prSet>
      <dgm:spPr/>
    </dgm:pt>
    <dgm:pt modelId="{E77F2F34-5C35-DE48-99D1-46E544BB4E75}" type="pres">
      <dgm:prSet presAssocID="{09BC6334-EFA5-F14A-83F8-E66A8238E381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90F2540B-69D1-164B-892A-6982A2C1C139}" type="presOf" srcId="{CDF7F7FA-2F1B-924F-A102-9B6489CC368D}" destId="{0430951D-4E52-9B40-9DB9-18E15E2EC71C}" srcOrd="0" destOrd="0" presId="urn:microsoft.com/office/officeart/2005/8/layout/vList6"/>
    <dgm:cxn modelId="{0B843A1E-0D20-D044-A887-D26894E7DF60}" type="presOf" srcId="{B5ED5E77-6204-0948-8589-17C4D4BA2958}" destId="{03F5E7B0-F793-D244-909F-3CFF51225DC5}" srcOrd="0" destOrd="0" presId="urn:microsoft.com/office/officeart/2005/8/layout/vList6"/>
    <dgm:cxn modelId="{1D3E962A-1D4B-0041-A42A-623047A81CA4}" type="presOf" srcId="{21216B2D-AF74-2E47-8747-1FDF47F8EF84}" destId="{0A96299F-DD3A-1A4C-90D4-17033896BDFD}" srcOrd="0" destOrd="0" presId="urn:microsoft.com/office/officeart/2005/8/layout/vList6"/>
    <dgm:cxn modelId="{E8963567-A60A-FE46-A7EC-45412AA8C96A}" srcId="{21216B2D-AF74-2E47-8747-1FDF47F8EF84}" destId="{1D8E36AE-7578-F942-ADFB-7A46FE4623B8}" srcOrd="0" destOrd="0" parTransId="{705D4CFB-7E9F-3B4B-A914-2A4A79D92B4D}" sibTransId="{A82126E3-BB99-B640-B42E-755486D15159}"/>
    <dgm:cxn modelId="{5F10067B-6A40-DB4E-9A92-D5EBC037EAD0}" type="presOf" srcId="{1D8E36AE-7578-F942-ADFB-7A46FE4623B8}" destId="{BE1AEAE5-35BF-6046-AC15-C02E9522CADA}" srcOrd="0" destOrd="0" presId="urn:microsoft.com/office/officeart/2005/8/layout/vList6"/>
    <dgm:cxn modelId="{26CE0496-E34F-CB41-B7BB-3D687DCFEF38}" srcId="{CDF7F7FA-2F1B-924F-A102-9B6489CC368D}" destId="{B5ED5E77-6204-0948-8589-17C4D4BA2958}" srcOrd="0" destOrd="0" parTransId="{2BD6B89C-2088-8A47-804F-03B7D6BA5472}" sibTransId="{6A46EC12-D283-EE45-ACA1-B760D88BB8DC}"/>
    <dgm:cxn modelId="{B413659A-79C0-AB43-B9D0-D23674A13AF3}" type="presOf" srcId="{09BC6334-EFA5-F14A-83F8-E66A8238E381}" destId="{4A4AF189-FF1E-0549-97C1-B19D758F1DEA}" srcOrd="0" destOrd="0" presId="urn:microsoft.com/office/officeart/2005/8/layout/vList6"/>
    <dgm:cxn modelId="{7A81DEAC-1649-554A-B34D-5DDC2EFDAD94}" type="presOf" srcId="{61972C51-0EE8-1749-ABBE-CAD57641E652}" destId="{E77F2F34-5C35-DE48-99D1-46E544BB4E75}" srcOrd="0" destOrd="0" presId="urn:microsoft.com/office/officeart/2005/8/layout/vList6"/>
    <dgm:cxn modelId="{9935FCC8-B1CB-BD41-BFE1-3EA3C095B195}" type="presOf" srcId="{939EC431-0787-8440-B8AE-B49D9AC092B4}" destId="{AE507910-120B-0F49-8510-8D62AE7CDC60}" srcOrd="0" destOrd="0" presId="urn:microsoft.com/office/officeart/2005/8/layout/vList6"/>
    <dgm:cxn modelId="{34A1F3CE-E791-764C-8A19-6790FE15A21D}" srcId="{09BC6334-EFA5-F14A-83F8-E66A8238E381}" destId="{61972C51-0EE8-1749-ABBE-CAD57641E652}" srcOrd="0" destOrd="0" parTransId="{2982026F-12DD-7B4E-9CF3-0A11C978E79B}" sibTransId="{B7DE552C-C1A0-D648-9390-08D6F321435F}"/>
    <dgm:cxn modelId="{E4FF4CD1-F8ED-6B43-8F23-08DD42A2E10C}" srcId="{939EC431-0787-8440-B8AE-B49D9AC092B4}" destId="{CDF7F7FA-2F1B-924F-A102-9B6489CC368D}" srcOrd="1" destOrd="0" parTransId="{FC0F9A22-4408-4B4A-A98B-33691F8A15F0}" sibTransId="{900C8F12-81F8-F84E-B6CB-30E0C8073375}"/>
    <dgm:cxn modelId="{00D699EA-D747-B74B-8B9E-F747841A47B8}" srcId="{939EC431-0787-8440-B8AE-B49D9AC092B4}" destId="{09BC6334-EFA5-F14A-83F8-E66A8238E381}" srcOrd="2" destOrd="0" parTransId="{8277793B-3137-7A48-B41C-3B18653CDDD6}" sibTransId="{6B4F899D-0D1A-AB43-91A2-2028E534AF2B}"/>
    <dgm:cxn modelId="{CEA980ED-A601-614E-8FF9-8106D9819A3A}" srcId="{939EC431-0787-8440-B8AE-B49D9AC092B4}" destId="{21216B2D-AF74-2E47-8747-1FDF47F8EF84}" srcOrd="0" destOrd="0" parTransId="{FFF16C14-3773-6249-9FC4-A8C0DEFC757A}" sibTransId="{018ED2A7-D98D-4241-83EC-4596C27E1C5B}"/>
    <dgm:cxn modelId="{80876C77-29A0-704C-A9BA-90EE2BC56353}" type="presParOf" srcId="{AE507910-120B-0F49-8510-8D62AE7CDC60}" destId="{3C4202EC-703A-F643-8840-7ED4D27DAC86}" srcOrd="0" destOrd="0" presId="urn:microsoft.com/office/officeart/2005/8/layout/vList6"/>
    <dgm:cxn modelId="{34FB8903-3A9F-EF42-AE7C-3F60CF584D95}" type="presParOf" srcId="{3C4202EC-703A-F643-8840-7ED4D27DAC86}" destId="{0A96299F-DD3A-1A4C-90D4-17033896BDFD}" srcOrd="0" destOrd="0" presId="urn:microsoft.com/office/officeart/2005/8/layout/vList6"/>
    <dgm:cxn modelId="{E6849C0F-7177-434F-827E-1C2BFB67CB5A}" type="presParOf" srcId="{3C4202EC-703A-F643-8840-7ED4D27DAC86}" destId="{BE1AEAE5-35BF-6046-AC15-C02E9522CADA}" srcOrd="1" destOrd="0" presId="urn:microsoft.com/office/officeart/2005/8/layout/vList6"/>
    <dgm:cxn modelId="{FAE9223A-1F3B-3641-A73B-90A2BB7622B9}" type="presParOf" srcId="{AE507910-120B-0F49-8510-8D62AE7CDC60}" destId="{18593FFE-6AA6-8647-B1A4-0386B46F5282}" srcOrd="1" destOrd="0" presId="urn:microsoft.com/office/officeart/2005/8/layout/vList6"/>
    <dgm:cxn modelId="{485068DD-D97D-444F-98A2-E3E316F4BEBB}" type="presParOf" srcId="{AE507910-120B-0F49-8510-8D62AE7CDC60}" destId="{40584238-EB12-B94F-8A69-799D0DF88DB1}" srcOrd="2" destOrd="0" presId="urn:microsoft.com/office/officeart/2005/8/layout/vList6"/>
    <dgm:cxn modelId="{4DEEF161-61DE-7149-A599-39765692C250}" type="presParOf" srcId="{40584238-EB12-B94F-8A69-799D0DF88DB1}" destId="{0430951D-4E52-9B40-9DB9-18E15E2EC71C}" srcOrd="0" destOrd="0" presId="urn:microsoft.com/office/officeart/2005/8/layout/vList6"/>
    <dgm:cxn modelId="{05845C8A-EC8B-9842-A7A7-5D2A69A0D747}" type="presParOf" srcId="{40584238-EB12-B94F-8A69-799D0DF88DB1}" destId="{03F5E7B0-F793-D244-909F-3CFF51225DC5}" srcOrd="1" destOrd="0" presId="urn:microsoft.com/office/officeart/2005/8/layout/vList6"/>
    <dgm:cxn modelId="{A9FDB8B9-051A-6846-B8DA-D305F42E3645}" type="presParOf" srcId="{AE507910-120B-0F49-8510-8D62AE7CDC60}" destId="{023F0676-8E52-E14C-8F36-CC518169D2BD}" srcOrd="3" destOrd="0" presId="urn:microsoft.com/office/officeart/2005/8/layout/vList6"/>
    <dgm:cxn modelId="{87A8BC3B-DDB7-C642-B50C-F79D5EBA4E3E}" type="presParOf" srcId="{AE507910-120B-0F49-8510-8D62AE7CDC60}" destId="{062AE076-4C70-664D-8307-8F0D970057E1}" srcOrd="4" destOrd="0" presId="urn:microsoft.com/office/officeart/2005/8/layout/vList6"/>
    <dgm:cxn modelId="{14BC29CC-DA9F-5A4F-823B-55BB4B2F4699}" type="presParOf" srcId="{062AE076-4C70-664D-8307-8F0D970057E1}" destId="{4A4AF189-FF1E-0549-97C1-B19D758F1DEA}" srcOrd="0" destOrd="0" presId="urn:microsoft.com/office/officeart/2005/8/layout/vList6"/>
    <dgm:cxn modelId="{E06C3AC4-3B0C-0947-A57F-8CCAB683B15C}" type="presParOf" srcId="{062AE076-4C70-664D-8307-8F0D970057E1}" destId="{E77F2F34-5C35-DE48-99D1-46E544BB4E7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A7995B-F337-9242-8A1D-7828DCD84494}" type="doc">
      <dgm:prSet loTypeId="urn:microsoft.com/office/officeart/2005/8/layout/vList6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7D55FF-1B44-3040-9C2E-8FE6739C7872}">
      <dgm:prSet phldrT="[Text]"/>
      <dgm:spPr/>
      <dgm:t>
        <a:bodyPr/>
        <a:lstStyle/>
        <a:p>
          <a:r>
            <a:rPr lang="en-IN" b="1" dirty="0"/>
            <a:t>S</a:t>
          </a:r>
          <a:r>
            <a:rPr lang="en-IN" b="1" dirty="0">
              <a:effectLst/>
            </a:rPr>
            <a:t>entinel event </a:t>
          </a:r>
          <a:endParaRPr lang="en-US" dirty="0"/>
        </a:p>
      </dgm:t>
    </dgm:pt>
    <dgm:pt modelId="{FADE9C69-6850-934E-BE5D-2EC751205BB3}" type="parTrans" cxnId="{9E6F8984-6AC9-5D42-9606-20265B2A9837}">
      <dgm:prSet/>
      <dgm:spPr/>
      <dgm:t>
        <a:bodyPr/>
        <a:lstStyle/>
        <a:p>
          <a:endParaRPr lang="en-US"/>
        </a:p>
      </dgm:t>
    </dgm:pt>
    <dgm:pt modelId="{17034D29-A9B0-444E-B863-1F4DF746E7F0}" type="sibTrans" cxnId="{9E6F8984-6AC9-5D42-9606-20265B2A9837}">
      <dgm:prSet/>
      <dgm:spPr/>
      <dgm:t>
        <a:bodyPr/>
        <a:lstStyle/>
        <a:p>
          <a:endParaRPr lang="en-US"/>
        </a:p>
      </dgm:t>
    </dgm:pt>
    <dgm:pt modelId="{B6EAC1C3-7254-1746-9D41-3484AA9EE9D3}">
      <dgm:prSet phldrT="[Text]"/>
      <dgm:spPr/>
      <dgm:t>
        <a:bodyPr/>
        <a:lstStyle/>
        <a:p>
          <a:r>
            <a:rPr lang="en-IN" b="0" i="0">
              <a:effectLst/>
              <a:latin typeface="Times New Roman" panose="02020603050405020304" pitchFamily="18" charset="0"/>
            </a:rPr>
            <a:t>It is any unexpected adverse event "involving death, serious physical or psychological injury, or the risk thereof. The phrase 'or the risk thereof' includes any process variation for which a recurrence would carry a significant chance of a serious adverse outcome”.</a:t>
          </a:r>
          <a:endParaRPr lang="en-US" dirty="0"/>
        </a:p>
      </dgm:t>
    </dgm:pt>
    <dgm:pt modelId="{D2888BF9-60D4-B740-ACC5-E41CB1008F83}" type="parTrans" cxnId="{40D676BA-8730-4D45-A5BB-A21F9A78A72F}">
      <dgm:prSet/>
      <dgm:spPr/>
      <dgm:t>
        <a:bodyPr/>
        <a:lstStyle/>
        <a:p>
          <a:endParaRPr lang="en-US"/>
        </a:p>
      </dgm:t>
    </dgm:pt>
    <dgm:pt modelId="{AE03AD6D-53A4-CB45-ABD9-0EE0D48AA9AC}" type="sibTrans" cxnId="{40D676BA-8730-4D45-A5BB-A21F9A78A72F}">
      <dgm:prSet/>
      <dgm:spPr/>
      <dgm:t>
        <a:bodyPr/>
        <a:lstStyle/>
        <a:p>
          <a:endParaRPr lang="en-US"/>
        </a:p>
      </dgm:t>
    </dgm:pt>
    <dgm:pt modelId="{07198EAD-5B2E-D14E-BAEC-A87073399F86}" type="pres">
      <dgm:prSet presAssocID="{BBA7995B-F337-9242-8A1D-7828DCD84494}" presName="Name0" presStyleCnt="0">
        <dgm:presLayoutVars>
          <dgm:dir/>
          <dgm:animLvl val="lvl"/>
          <dgm:resizeHandles/>
        </dgm:presLayoutVars>
      </dgm:prSet>
      <dgm:spPr/>
    </dgm:pt>
    <dgm:pt modelId="{34750AD6-A9A0-EC4A-B741-2A8A029EE2BA}" type="pres">
      <dgm:prSet presAssocID="{127D55FF-1B44-3040-9C2E-8FE6739C7872}" presName="linNode" presStyleCnt="0"/>
      <dgm:spPr/>
    </dgm:pt>
    <dgm:pt modelId="{EBBF5659-3C4D-D34F-90E2-D80CBF12FAF1}" type="pres">
      <dgm:prSet presAssocID="{127D55FF-1B44-3040-9C2E-8FE6739C7872}" presName="parentShp" presStyleLbl="node1" presStyleIdx="0" presStyleCnt="1" custScaleX="74192" custLinFactNeighborX="-8603" custLinFactNeighborY="808">
        <dgm:presLayoutVars>
          <dgm:bulletEnabled val="1"/>
        </dgm:presLayoutVars>
      </dgm:prSet>
      <dgm:spPr/>
    </dgm:pt>
    <dgm:pt modelId="{BD68CEEB-C805-1C44-B367-8CC6AB07A8EE}" type="pres">
      <dgm:prSet presAssocID="{127D55FF-1B44-3040-9C2E-8FE6739C7872}" presName="childShp" presStyleLbl="bgAccFollowNode1" presStyleIdx="0" presStyleCnt="1" custScaleX="116723">
        <dgm:presLayoutVars>
          <dgm:bulletEnabled val="1"/>
        </dgm:presLayoutVars>
      </dgm:prSet>
      <dgm:spPr/>
    </dgm:pt>
  </dgm:ptLst>
  <dgm:cxnLst>
    <dgm:cxn modelId="{B1EF1916-100F-CB4A-BAD9-3E1CC68C9113}" type="presOf" srcId="{B6EAC1C3-7254-1746-9D41-3484AA9EE9D3}" destId="{BD68CEEB-C805-1C44-B367-8CC6AB07A8EE}" srcOrd="0" destOrd="0" presId="urn:microsoft.com/office/officeart/2005/8/layout/vList6"/>
    <dgm:cxn modelId="{9E6F8984-6AC9-5D42-9606-20265B2A9837}" srcId="{BBA7995B-F337-9242-8A1D-7828DCD84494}" destId="{127D55FF-1B44-3040-9C2E-8FE6739C7872}" srcOrd="0" destOrd="0" parTransId="{FADE9C69-6850-934E-BE5D-2EC751205BB3}" sibTransId="{17034D29-A9B0-444E-B863-1F4DF746E7F0}"/>
    <dgm:cxn modelId="{A60C919D-1C06-FF45-A814-14F782F1D4A4}" type="presOf" srcId="{BBA7995B-F337-9242-8A1D-7828DCD84494}" destId="{07198EAD-5B2E-D14E-BAEC-A87073399F86}" srcOrd="0" destOrd="0" presId="urn:microsoft.com/office/officeart/2005/8/layout/vList6"/>
    <dgm:cxn modelId="{40D676BA-8730-4D45-A5BB-A21F9A78A72F}" srcId="{127D55FF-1B44-3040-9C2E-8FE6739C7872}" destId="{B6EAC1C3-7254-1746-9D41-3484AA9EE9D3}" srcOrd="0" destOrd="0" parTransId="{D2888BF9-60D4-B740-ACC5-E41CB1008F83}" sibTransId="{AE03AD6D-53A4-CB45-ABD9-0EE0D48AA9AC}"/>
    <dgm:cxn modelId="{896658E5-EEF5-5744-B083-FE5AC2BFFD12}" type="presOf" srcId="{127D55FF-1B44-3040-9C2E-8FE6739C7872}" destId="{EBBF5659-3C4D-D34F-90E2-D80CBF12FAF1}" srcOrd="0" destOrd="0" presId="urn:microsoft.com/office/officeart/2005/8/layout/vList6"/>
    <dgm:cxn modelId="{6329B80F-217B-3A40-9168-25438EF78409}" type="presParOf" srcId="{07198EAD-5B2E-D14E-BAEC-A87073399F86}" destId="{34750AD6-A9A0-EC4A-B741-2A8A029EE2BA}" srcOrd="0" destOrd="0" presId="urn:microsoft.com/office/officeart/2005/8/layout/vList6"/>
    <dgm:cxn modelId="{03273C73-FB70-9744-810E-05EF30033B24}" type="presParOf" srcId="{34750AD6-A9A0-EC4A-B741-2A8A029EE2BA}" destId="{EBBF5659-3C4D-D34F-90E2-D80CBF12FAF1}" srcOrd="0" destOrd="0" presId="urn:microsoft.com/office/officeart/2005/8/layout/vList6"/>
    <dgm:cxn modelId="{C718FC6A-93E0-3344-8561-1DB625096663}" type="presParOf" srcId="{34750AD6-A9A0-EC4A-B741-2A8A029EE2BA}" destId="{BD68CEEB-C805-1C44-B367-8CC6AB07A8E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E6C405-A6CD-B148-90B4-27221C83BA38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F7123D5-F2AC-C74B-ACF1-857EACB4C456}">
      <dgm:prSet/>
      <dgm:spPr/>
      <dgm:t>
        <a:bodyPr/>
        <a:lstStyle/>
        <a:p>
          <a:r>
            <a:rPr lang="en-IN" b="1"/>
            <a:t>W</a:t>
          </a:r>
          <a:r>
            <a:rPr lang="en-IN" b="1" i="1"/>
            <a:t>rong-site surgery</a:t>
          </a:r>
          <a:r>
            <a:rPr lang="en-IN" b="1" i="0"/>
            <a:t> </a:t>
          </a:r>
          <a:endParaRPr lang="en-US"/>
        </a:p>
      </dgm:t>
    </dgm:pt>
    <dgm:pt modelId="{9ECDB402-4F7E-3845-A041-41C723204EC8}" type="parTrans" cxnId="{C1A64E34-5021-8F4D-978E-D9E57D9084EC}">
      <dgm:prSet/>
      <dgm:spPr/>
      <dgm:t>
        <a:bodyPr/>
        <a:lstStyle/>
        <a:p>
          <a:endParaRPr lang="en-US"/>
        </a:p>
      </dgm:t>
    </dgm:pt>
    <dgm:pt modelId="{7E314EA4-8FA0-DE41-B64C-BFD762E52F96}" type="sibTrans" cxnId="{C1A64E34-5021-8F4D-978E-D9E57D9084EC}">
      <dgm:prSet/>
      <dgm:spPr/>
      <dgm:t>
        <a:bodyPr/>
        <a:lstStyle/>
        <a:p>
          <a:endParaRPr lang="en-US"/>
        </a:p>
      </dgm:t>
    </dgm:pt>
    <dgm:pt modelId="{7E9846DC-E2CA-224C-91A8-DE2E5B6876B0}">
      <dgm:prSet/>
      <dgm:spPr/>
      <dgm:t>
        <a:bodyPr/>
        <a:lstStyle/>
        <a:p>
          <a:r>
            <a:rPr lang="en-IN" b="0" i="1"/>
            <a:t>Wrong-patient surgery: </a:t>
          </a:r>
          <a:r>
            <a:rPr lang="en-IN" b="0" i="0"/>
            <a:t>surgical procedure performed on a different patient than the one intended to receive the operation.</a:t>
          </a:r>
          <a:endParaRPr lang="en-US"/>
        </a:p>
      </dgm:t>
    </dgm:pt>
    <dgm:pt modelId="{9FD37AA7-8109-E44C-814E-001AA8D2A66A}" type="parTrans" cxnId="{A106CA88-E0EF-2549-930F-C5078FB4CD94}">
      <dgm:prSet/>
      <dgm:spPr/>
      <dgm:t>
        <a:bodyPr/>
        <a:lstStyle/>
        <a:p>
          <a:endParaRPr lang="en-US"/>
        </a:p>
      </dgm:t>
    </dgm:pt>
    <dgm:pt modelId="{D6E5C7DB-4C94-5B41-834B-FA75E59A43A7}" type="sibTrans" cxnId="{A106CA88-E0EF-2549-930F-C5078FB4CD94}">
      <dgm:prSet/>
      <dgm:spPr/>
      <dgm:t>
        <a:bodyPr/>
        <a:lstStyle/>
        <a:p>
          <a:endParaRPr lang="en-US"/>
        </a:p>
      </dgm:t>
    </dgm:pt>
    <dgm:pt modelId="{544E014B-C31F-A247-A0D6-7A835A168224}">
      <dgm:prSet/>
      <dgm:spPr/>
      <dgm:t>
        <a:bodyPr/>
        <a:lstStyle/>
        <a:p>
          <a:r>
            <a:rPr lang="en-IN" b="0" i="1"/>
            <a:t>Wrong-side surgery:  </a:t>
          </a:r>
          <a:r>
            <a:rPr lang="en-IN" b="0" i="0"/>
            <a:t>indicates a surgical procedure performed on the wrong extremity or side of the patient’s body</a:t>
          </a:r>
          <a:endParaRPr lang="en-US"/>
        </a:p>
      </dgm:t>
    </dgm:pt>
    <dgm:pt modelId="{DCD7F95D-5F18-0B40-B0F6-55EE2E92A1C4}" type="parTrans" cxnId="{BD6B8550-E4A2-8749-A09B-9990B4BA9AA5}">
      <dgm:prSet/>
      <dgm:spPr/>
      <dgm:t>
        <a:bodyPr/>
        <a:lstStyle/>
        <a:p>
          <a:endParaRPr lang="en-US"/>
        </a:p>
      </dgm:t>
    </dgm:pt>
    <dgm:pt modelId="{128DBBA4-CBD5-844F-9BD1-6FCDAD6DBA74}" type="sibTrans" cxnId="{BD6B8550-E4A2-8749-A09B-9990B4BA9AA5}">
      <dgm:prSet/>
      <dgm:spPr/>
      <dgm:t>
        <a:bodyPr/>
        <a:lstStyle/>
        <a:p>
          <a:endParaRPr lang="en-US"/>
        </a:p>
      </dgm:t>
    </dgm:pt>
    <dgm:pt modelId="{73EA95A8-5DFD-2041-8539-A6E2267F4EE6}">
      <dgm:prSet/>
      <dgm:spPr/>
      <dgm:t>
        <a:bodyPr/>
        <a:lstStyle/>
        <a:p>
          <a:r>
            <a:rPr lang="en-IN" b="0" i="1" dirty="0"/>
            <a:t>Wrong-level </a:t>
          </a:r>
          <a:r>
            <a:rPr lang="en-IN" dirty="0"/>
            <a:t>/ </a:t>
          </a:r>
          <a:r>
            <a:rPr lang="en-IN" b="0" i="1" dirty="0"/>
            <a:t>wrong-part surgery: </a:t>
          </a:r>
          <a:r>
            <a:rPr lang="en-IN" b="0" i="0" dirty="0"/>
            <a:t>surgical procedures that are performed at the correct operative site, but at the wrong level or part of the operative field or patient’s anatomy.</a:t>
          </a:r>
          <a:endParaRPr lang="en-US" dirty="0"/>
        </a:p>
      </dgm:t>
    </dgm:pt>
    <dgm:pt modelId="{0826D302-6193-834F-95B3-D3D33285F98E}" type="parTrans" cxnId="{9B8AF0C4-5CED-E546-8766-CEC32308BBE1}">
      <dgm:prSet/>
      <dgm:spPr/>
      <dgm:t>
        <a:bodyPr/>
        <a:lstStyle/>
        <a:p>
          <a:endParaRPr lang="en-US"/>
        </a:p>
      </dgm:t>
    </dgm:pt>
    <dgm:pt modelId="{4E3394C8-476F-604D-9727-B6909FEF968F}" type="sibTrans" cxnId="{9B8AF0C4-5CED-E546-8766-CEC32308BBE1}">
      <dgm:prSet/>
      <dgm:spPr/>
      <dgm:t>
        <a:bodyPr/>
        <a:lstStyle/>
        <a:p>
          <a:endParaRPr lang="en-US"/>
        </a:p>
      </dgm:t>
    </dgm:pt>
    <dgm:pt modelId="{DFF3B8E9-E315-D84A-8581-A1D0DBEF45B8}" type="pres">
      <dgm:prSet presAssocID="{6BE6C405-A6CD-B148-90B4-27221C83BA38}" presName="linear" presStyleCnt="0">
        <dgm:presLayoutVars>
          <dgm:animLvl val="lvl"/>
          <dgm:resizeHandles val="exact"/>
        </dgm:presLayoutVars>
      </dgm:prSet>
      <dgm:spPr/>
    </dgm:pt>
    <dgm:pt modelId="{ECB2C63E-0FEA-794E-9001-4FD15F9EB5CC}" type="pres">
      <dgm:prSet presAssocID="{BF7123D5-F2AC-C74B-ACF1-857EACB4C45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4C02CB9-37D2-3E4E-BCBB-CE5B351E7D62}" type="pres">
      <dgm:prSet presAssocID="{BF7123D5-F2AC-C74B-ACF1-857EACB4C45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1C7E431-4A6A-D549-83DC-06D972CC88D0}" type="presOf" srcId="{BF7123D5-F2AC-C74B-ACF1-857EACB4C456}" destId="{ECB2C63E-0FEA-794E-9001-4FD15F9EB5CC}" srcOrd="0" destOrd="0" presId="urn:microsoft.com/office/officeart/2005/8/layout/vList2"/>
    <dgm:cxn modelId="{C1A64E34-5021-8F4D-978E-D9E57D9084EC}" srcId="{6BE6C405-A6CD-B148-90B4-27221C83BA38}" destId="{BF7123D5-F2AC-C74B-ACF1-857EACB4C456}" srcOrd="0" destOrd="0" parTransId="{9ECDB402-4F7E-3845-A041-41C723204EC8}" sibTransId="{7E314EA4-8FA0-DE41-B64C-BFD762E52F96}"/>
    <dgm:cxn modelId="{BD6B8550-E4A2-8749-A09B-9990B4BA9AA5}" srcId="{BF7123D5-F2AC-C74B-ACF1-857EACB4C456}" destId="{544E014B-C31F-A247-A0D6-7A835A168224}" srcOrd="1" destOrd="0" parTransId="{DCD7F95D-5F18-0B40-B0F6-55EE2E92A1C4}" sibTransId="{128DBBA4-CBD5-844F-9BD1-6FCDAD6DBA74}"/>
    <dgm:cxn modelId="{A106CA88-E0EF-2549-930F-C5078FB4CD94}" srcId="{BF7123D5-F2AC-C74B-ACF1-857EACB4C456}" destId="{7E9846DC-E2CA-224C-91A8-DE2E5B6876B0}" srcOrd="0" destOrd="0" parTransId="{9FD37AA7-8109-E44C-814E-001AA8D2A66A}" sibTransId="{D6E5C7DB-4C94-5B41-834B-FA75E59A43A7}"/>
    <dgm:cxn modelId="{40B4CFB4-303F-2147-AEC5-9E0AF15FCF27}" type="presOf" srcId="{73EA95A8-5DFD-2041-8539-A6E2267F4EE6}" destId="{44C02CB9-37D2-3E4E-BCBB-CE5B351E7D62}" srcOrd="0" destOrd="2" presId="urn:microsoft.com/office/officeart/2005/8/layout/vList2"/>
    <dgm:cxn modelId="{9B8AF0C4-5CED-E546-8766-CEC32308BBE1}" srcId="{BF7123D5-F2AC-C74B-ACF1-857EACB4C456}" destId="{73EA95A8-5DFD-2041-8539-A6E2267F4EE6}" srcOrd="2" destOrd="0" parTransId="{0826D302-6193-834F-95B3-D3D33285F98E}" sibTransId="{4E3394C8-476F-604D-9727-B6909FEF968F}"/>
    <dgm:cxn modelId="{1A1D56D1-7D4C-5740-94B9-2FBECBE64251}" type="presOf" srcId="{544E014B-C31F-A247-A0D6-7A835A168224}" destId="{44C02CB9-37D2-3E4E-BCBB-CE5B351E7D62}" srcOrd="0" destOrd="1" presId="urn:microsoft.com/office/officeart/2005/8/layout/vList2"/>
    <dgm:cxn modelId="{66C616F9-0B87-CF40-AD1B-81179CACED66}" type="presOf" srcId="{6BE6C405-A6CD-B148-90B4-27221C83BA38}" destId="{DFF3B8E9-E315-D84A-8581-A1D0DBEF45B8}" srcOrd="0" destOrd="0" presId="urn:microsoft.com/office/officeart/2005/8/layout/vList2"/>
    <dgm:cxn modelId="{E95950FD-5CE1-5440-8382-52F36DEC8F4F}" type="presOf" srcId="{7E9846DC-E2CA-224C-91A8-DE2E5B6876B0}" destId="{44C02CB9-37D2-3E4E-BCBB-CE5B351E7D62}" srcOrd="0" destOrd="0" presId="urn:microsoft.com/office/officeart/2005/8/layout/vList2"/>
    <dgm:cxn modelId="{F845D443-0C1C-B44B-B7F9-0C851B909AEC}" type="presParOf" srcId="{DFF3B8E9-E315-D84A-8581-A1D0DBEF45B8}" destId="{ECB2C63E-0FEA-794E-9001-4FD15F9EB5CC}" srcOrd="0" destOrd="0" presId="urn:microsoft.com/office/officeart/2005/8/layout/vList2"/>
    <dgm:cxn modelId="{50721B3F-6961-0C49-B6FD-BCDF75862BEF}" type="presParOf" srcId="{DFF3B8E9-E315-D84A-8581-A1D0DBEF45B8}" destId="{44C02CB9-37D2-3E4E-BCBB-CE5B351E7D6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BE0CED-D438-134C-BCC3-E461AE15A9A6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E1EE4B30-7D06-7E4A-BE9D-ABCA1B836EB6}">
      <dgm:prSet/>
      <dgm:spPr/>
      <dgm:t>
        <a:bodyPr/>
        <a:lstStyle/>
        <a:p>
          <a:r>
            <a:rPr lang="en-IN" i="0"/>
            <a:t>Around 1 in every 10 patients is harmed in health care and more than 3 million deaths occur annually due to unsafe care. </a:t>
          </a:r>
          <a:endParaRPr lang="en-US"/>
        </a:p>
      </dgm:t>
    </dgm:pt>
    <dgm:pt modelId="{A8371B4B-AA44-5D4F-BCB6-6BAF19E1C977}" type="parTrans" cxnId="{3D984A2F-6C0D-8249-97D4-88B313E9DAC8}">
      <dgm:prSet/>
      <dgm:spPr/>
      <dgm:t>
        <a:bodyPr/>
        <a:lstStyle/>
        <a:p>
          <a:endParaRPr lang="en-US"/>
        </a:p>
      </dgm:t>
    </dgm:pt>
    <dgm:pt modelId="{7C0AFEC9-5C81-3446-885F-F1F89C4B7EE7}" type="sibTrans" cxnId="{3D984A2F-6C0D-8249-97D4-88B313E9DAC8}">
      <dgm:prSet/>
      <dgm:spPr/>
      <dgm:t>
        <a:bodyPr/>
        <a:lstStyle/>
        <a:p>
          <a:endParaRPr lang="en-US"/>
        </a:p>
      </dgm:t>
    </dgm:pt>
    <dgm:pt modelId="{3E70A2E2-226A-6D4D-8835-892B6824626F}">
      <dgm:prSet/>
      <dgm:spPr/>
      <dgm:t>
        <a:bodyPr/>
        <a:lstStyle/>
        <a:p>
          <a:r>
            <a:rPr lang="en-IN" i="0"/>
            <a:t>In low-to-middle income countries, as many as 4 in 100 people die from unsafe care</a:t>
          </a:r>
          <a:endParaRPr lang="en-US"/>
        </a:p>
      </dgm:t>
    </dgm:pt>
    <dgm:pt modelId="{C74AF360-ABF0-AA4B-B72A-943201A4AF64}" type="parTrans" cxnId="{1CFFD1F6-CE9D-F14F-80D1-191465D67D1B}">
      <dgm:prSet/>
      <dgm:spPr/>
      <dgm:t>
        <a:bodyPr/>
        <a:lstStyle/>
        <a:p>
          <a:endParaRPr lang="en-US"/>
        </a:p>
      </dgm:t>
    </dgm:pt>
    <dgm:pt modelId="{4189E2F3-6E14-7A49-BA3E-E4BC611A33EF}" type="sibTrans" cxnId="{1CFFD1F6-CE9D-F14F-80D1-191465D67D1B}">
      <dgm:prSet/>
      <dgm:spPr/>
      <dgm:t>
        <a:bodyPr/>
        <a:lstStyle/>
        <a:p>
          <a:endParaRPr lang="en-US"/>
        </a:p>
      </dgm:t>
    </dgm:pt>
    <dgm:pt modelId="{020C1F2A-AB86-C744-A2EE-4D5569A4FC25}" type="pres">
      <dgm:prSet presAssocID="{2EBE0CED-D438-134C-BCC3-E461AE15A9A6}" presName="linear" presStyleCnt="0">
        <dgm:presLayoutVars>
          <dgm:animLvl val="lvl"/>
          <dgm:resizeHandles val="exact"/>
        </dgm:presLayoutVars>
      </dgm:prSet>
      <dgm:spPr/>
    </dgm:pt>
    <dgm:pt modelId="{66203180-EEBE-E643-8AD0-29544459A657}" type="pres">
      <dgm:prSet presAssocID="{E1EE4B30-7D06-7E4A-BE9D-ABCA1B836EB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3CD54F3-9772-B24A-8586-388D2D8799FC}" type="pres">
      <dgm:prSet presAssocID="{7C0AFEC9-5C81-3446-885F-F1F89C4B7EE7}" presName="spacer" presStyleCnt="0"/>
      <dgm:spPr/>
    </dgm:pt>
    <dgm:pt modelId="{45662C8A-B641-B94C-B244-462B9CDABCA1}" type="pres">
      <dgm:prSet presAssocID="{3E70A2E2-226A-6D4D-8835-892B6824626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A8B4708-63FC-7C49-909A-DE18A885A20E}" type="presOf" srcId="{2EBE0CED-D438-134C-BCC3-E461AE15A9A6}" destId="{020C1F2A-AB86-C744-A2EE-4D5569A4FC25}" srcOrd="0" destOrd="0" presId="urn:microsoft.com/office/officeart/2005/8/layout/vList2"/>
    <dgm:cxn modelId="{3C232D2A-0E84-DE45-9DA6-0570997161CB}" type="presOf" srcId="{E1EE4B30-7D06-7E4A-BE9D-ABCA1B836EB6}" destId="{66203180-EEBE-E643-8AD0-29544459A657}" srcOrd="0" destOrd="0" presId="urn:microsoft.com/office/officeart/2005/8/layout/vList2"/>
    <dgm:cxn modelId="{3D984A2F-6C0D-8249-97D4-88B313E9DAC8}" srcId="{2EBE0CED-D438-134C-BCC3-E461AE15A9A6}" destId="{E1EE4B30-7D06-7E4A-BE9D-ABCA1B836EB6}" srcOrd="0" destOrd="0" parTransId="{A8371B4B-AA44-5D4F-BCB6-6BAF19E1C977}" sibTransId="{7C0AFEC9-5C81-3446-885F-F1F89C4B7EE7}"/>
    <dgm:cxn modelId="{6EEA8539-FBAA-5E45-9622-6CB4B8DC6056}" type="presOf" srcId="{3E70A2E2-226A-6D4D-8835-892B6824626F}" destId="{45662C8A-B641-B94C-B244-462B9CDABCA1}" srcOrd="0" destOrd="0" presId="urn:microsoft.com/office/officeart/2005/8/layout/vList2"/>
    <dgm:cxn modelId="{1CFFD1F6-CE9D-F14F-80D1-191465D67D1B}" srcId="{2EBE0CED-D438-134C-BCC3-E461AE15A9A6}" destId="{3E70A2E2-226A-6D4D-8835-892B6824626F}" srcOrd="1" destOrd="0" parTransId="{C74AF360-ABF0-AA4B-B72A-943201A4AF64}" sibTransId="{4189E2F3-6E14-7A49-BA3E-E4BC611A33EF}"/>
    <dgm:cxn modelId="{0985B388-F74A-C942-BCEE-BC52E27DC30B}" type="presParOf" srcId="{020C1F2A-AB86-C744-A2EE-4D5569A4FC25}" destId="{66203180-EEBE-E643-8AD0-29544459A657}" srcOrd="0" destOrd="0" presId="urn:microsoft.com/office/officeart/2005/8/layout/vList2"/>
    <dgm:cxn modelId="{C25D155B-9D97-A744-B7DC-763CF8F4570B}" type="presParOf" srcId="{020C1F2A-AB86-C744-A2EE-4D5569A4FC25}" destId="{D3CD54F3-9772-B24A-8586-388D2D8799FC}" srcOrd="1" destOrd="0" presId="urn:microsoft.com/office/officeart/2005/8/layout/vList2"/>
    <dgm:cxn modelId="{2341F16D-C03A-EC4F-8D54-6E31CDC9110E}" type="presParOf" srcId="{020C1F2A-AB86-C744-A2EE-4D5569A4FC25}" destId="{45662C8A-B641-B94C-B244-462B9CDABCA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92FCE4-E58D-0347-99B0-B4B25555C846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15804E4-016C-234A-9B4B-7E9CF64BC81C}">
      <dgm:prSet/>
      <dgm:spPr/>
      <dgm:t>
        <a:bodyPr/>
        <a:lstStyle/>
        <a:p>
          <a:r>
            <a:rPr lang="en-US"/>
            <a:t>Institute of Medicine report in 1999</a:t>
          </a:r>
        </a:p>
      </dgm:t>
    </dgm:pt>
    <dgm:pt modelId="{97F9B425-B202-0B4B-B1EE-A18C6D679027}" type="parTrans" cxnId="{C3ADB709-9749-9343-B17D-B046D1CF7065}">
      <dgm:prSet/>
      <dgm:spPr/>
      <dgm:t>
        <a:bodyPr/>
        <a:lstStyle/>
        <a:p>
          <a:endParaRPr lang="en-US"/>
        </a:p>
      </dgm:t>
    </dgm:pt>
    <dgm:pt modelId="{0E04FB45-4784-6A49-BEFA-ED60CC40DDEC}" type="sibTrans" cxnId="{C3ADB709-9749-9343-B17D-B046D1CF7065}">
      <dgm:prSet/>
      <dgm:spPr/>
      <dgm:t>
        <a:bodyPr/>
        <a:lstStyle/>
        <a:p>
          <a:endParaRPr lang="en-US"/>
        </a:p>
      </dgm:t>
    </dgm:pt>
    <dgm:pt modelId="{960CB122-6042-2741-A1DE-D410CD8EB8B8}">
      <dgm:prSet/>
      <dgm:spPr/>
      <dgm:t>
        <a:bodyPr/>
        <a:lstStyle/>
        <a:p>
          <a:r>
            <a:rPr lang="en-IN" dirty="0"/>
            <a:t>Incidence of 44,000 to 98,000 deaths annually </a:t>
          </a:r>
          <a:endParaRPr lang="en-US" dirty="0"/>
        </a:p>
      </dgm:t>
    </dgm:pt>
    <dgm:pt modelId="{22B54DE3-F561-AB44-A995-391556562B9F}" type="parTrans" cxnId="{2CDCB448-5415-9447-BA3D-49BFBC205D21}">
      <dgm:prSet/>
      <dgm:spPr/>
      <dgm:t>
        <a:bodyPr/>
        <a:lstStyle/>
        <a:p>
          <a:endParaRPr lang="en-US"/>
        </a:p>
      </dgm:t>
    </dgm:pt>
    <dgm:pt modelId="{16AC5F12-51B9-1446-9D92-A94078162605}" type="sibTrans" cxnId="{2CDCB448-5415-9447-BA3D-49BFBC205D21}">
      <dgm:prSet/>
      <dgm:spPr/>
      <dgm:t>
        <a:bodyPr/>
        <a:lstStyle/>
        <a:p>
          <a:endParaRPr lang="en-US"/>
        </a:p>
      </dgm:t>
    </dgm:pt>
    <dgm:pt modelId="{D40C018B-C7FF-A04F-9179-F552F5CF58FE}" type="pres">
      <dgm:prSet presAssocID="{FD92FCE4-E58D-0347-99B0-B4B25555C846}" presName="linear" presStyleCnt="0">
        <dgm:presLayoutVars>
          <dgm:animLvl val="lvl"/>
          <dgm:resizeHandles val="exact"/>
        </dgm:presLayoutVars>
      </dgm:prSet>
      <dgm:spPr/>
    </dgm:pt>
    <dgm:pt modelId="{E21B07F9-BD5E-6441-AE9A-E2F88188E0E0}" type="pres">
      <dgm:prSet presAssocID="{A15804E4-016C-234A-9B4B-7E9CF64BC81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B3E1E4C-2EEC-D74D-9834-7954217F769D}" type="pres">
      <dgm:prSet presAssocID="{A15804E4-016C-234A-9B4B-7E9CF64BC81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3ADB709-9749-9343-B17D-B046D1CF7065}" srcId="{FD92FCE4-E58D-0347-99B0-B4B25555C846}" destId="{A15804E4-016C-234A-9B4B-7E9CF64BC81C}" srcOrd="0" destOrd="0" parTransId="{97F9B425-B202-0B4B-B1EE-A18C6D679027}" sibTransId="{0E04FB45-4784-6A49-BEFA-ED60CC40DDEC}"/>
    <dgm:cxn modelId="{2CDCB448-5415-9447-BA3D-49BFBC205D21}" srcId="{A15804E4-016C-234A-9B4B-7E9CF64BC81C}" destId="{960CB122-6042-2741-A1DE-D410CD8EB8B8}" srcOrd="0" destOrd="0" parTransId="{22B54DE3-F561-AB44-A995-391556562B9F}" sibTransId="{16AC5F12-51B9-1446-9D92-A94078162605}"/>
    <dgm:cxn modelId="{55B46A5F-5538-864F-A43A-6A088E62FB91}" type="presOf" srcId="{960CB122-6042-2741-A1DE-D410CD8EB8B8}" destId="{DB3E1E4C-2EEC-D74D-9834-7954217F769D}" srcOrd="0" destOrd="0" presId="urn:microsoft.com/office/officeart/2005/8/layout/vList2"/>
    <dgm:cxn modelId="{300EC4B1-834B-574E-9ADB-5F0BE517B03F}" type="presOf" srcId="{FD92FCE4-E58D-0347-99B0-B4B25555C846}" destId="{D40C018B-C7FF-A04F-9179-F552F5CF58FE}" srcOrd="0" destOrd="0" presId="urn:microsoft.com/office/officeart/2005/8/layout/vList2"/>
    <dgm:cxn modelId="{CBB13DD4-2068-F649-B2E7-1398056E8C3F}" type="presOf" srcId="{A15804E4-016C-234A-9B4B-7E9CF64BC81C}" destId="{E21B07F9-BD5E-6441-AE9A-E2F88188E0E0}" srcOrd="0" destOrd="0" presId="urn:microsoft.com/office/officeart/2005/8/layout/vList2"/>
    <dgm:cxn modelId="{4503EBDE-C0C4-7E4E-B908-3BDF6D1A9929}" type="presParOf" srcId="{D40C018B-C7FF-A04F-9179-F552F5CF58FE}" destId="{E21B07F9-BD5E-6441-AE9A-E2F88188E0E0}" srcOrd="0" destOrd="0" presId="urn:microsoft.com/office/officeart/2005/8/layout/vList2"/>
    <dgm:cxn modelId="{19CFD6FB-F7BA-9B41-ADD0-C8A8E59F3CCE}" type="presParOf" srcId="{D40C018B-C7FF-A04F-9179-F552F5CF58FE}" destId="{DB3E1E4C-2EEC-D74D-9834-7954217F769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C44F20-D2E5-472D-B048-CD48C3FBAD2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78821-DF1A-47D4-AD4B-6ACD6E433423}">
      <dgm:prSet/>
      <dgm:spPr/>
      <dgm:t>
        <a:bodyPr/>
        <a:lstStyle/>
        <a:p>
          <a:r>
            <a:rPr lang="en-US"/>
            <a:t>Wrong patient </a:t>
          </a:r>
        </a:p>
      </dgm:t>
    </dgm:pt>
    <dgm:pt modelId="{021EA6DB-D3FE-42C6-9B20-E8BB99F8B0EA}" type="parTrans" cxnId="{FAE95E57-9535-48BF-8AA8-E5C07E8AFD25}">
      <dgm:prSet/>
      <dgm:spPr/>
      <dgm:t>
        <a:bodyPr/>
        <a:lstStyle/>
        <a:p>
          <a:endParaRPr lang="en-US"/>
        </a:p>
      </dgm:t>
    </dgm:pt>
    <dgm:pt modelId="{2423C875-5DE0-41FA-B9C2-534F578CFC4B}" type="sibTrans" cxnId="{FAE95E57-9535-48BF-8AA8-E5C07E8AFD25}">
      <dgm:prSet/>
      <dgm:spPr/>
      <dgm:t>
        <a:bodyPr/>
        <a:lstStyle/>
        <a:p>
          <a:endParaRPr lang="en-US"/>
        </a:p>
      </dgm:t>
    </dgm:pt>
    <dgm:pt modelId="{1861E43D-AF2E-48A5-B774-B2CC198AA44D}">
      <dgm:prSet/>
      <dgm:spPr/>
      <dgm:t>
        <a:bodyPr/>
        <a:lstStyle/>
        <a:p>
          <a:r>
            <a:rPr lang="en-US"/>
            <a:t>Wrong side</a:t>
          </a:r>
        </a:p>
      </dgm:t>
    </dgm:pt>
    <dgm:pt modelId="{F8C8109F-31F7-43AE-99AA-688EBA36EFDC}" type="parTrans" cxnId="{07EFA505-197B-4039-ADC0-B3464E78CAF2}">
      <dgm:prSet/>
      <dgm:spPr/>
      <dgm:t>
        <a:bodyPr/>
        <a:lstStyle/>
        <a:p>
          <a:endParaRPr lang="en-US"/>
        </a:p>
      </dgm:t>
    </dgm:pt>
    <dgm:pt modelId="{3953FBE2-00DB-425F-A13E-629D1185DD8A}" type="sibTrans" cxnId="{07EFA505-197B-4039-ADC0-B3464E78CAF2}">
      <dgm:prSet/>
      <dgm:spPr/>
      <dgm:t>
        <a:bodyPr/>
        <a:lstStyle/>
        <a:p>
          <a:endParaRPr lang="en-US"/>
        </a:p>
      </dgm:t>
    </dgm:pt>
    <dgm:pt modelId="{804D4293-06C5-4A4C-9D11-E91D5E711F24}">
      <dgm:prSet/>
      <dgm:spPr/>
      <dgm:t>
        <a:bodyPr/>
        <a:lstStyle/>
        <a:p>
          <a:r>
            <a:rPr lang="en-US"/>
            <a:t>Wrong level/part</a:t>
          </a:r>
        </a:p>
      </dgm:t>
    </dgm:pt>
    <dgm:pt modelId="{0428EC7B-3B66-4166-8A6F-65F823495E15}" type="parTrans" cxnId="{F63EE35E-7324-4F38-A8D5-B808985D8AA8}">
      <dgm:prSet/>
      <dgm:spPr/>
      <dgm:t>
        <a:bodyPr/>
        <a:lstStyle/>
        <a:p>
          <a:endParaRPr lang="en-US"/>
        </a:p>
      </dgm:t>
    </dgm:pt>
    <dgm:pt modelId="{02A5B80E-D706-42C3-9298-BD10924140AD}" type="sibTrans" cxnId="{F63EE35E-7324-4F38-A8D5-B808985D8AA8}">
      <dgm:prSet/>
      <dgm:spPr/>
      <dgm:t>
        <a:bodyPr/>
        <a:lstStyle/>
        <a:p>
          <a:endParaRPr lang="en-US"/>
        </a:p>
      </dgm:t>
    </dgm:pt>
    <dgm:pt modelId="{F6463D16-E1E5-4D4F-A000-3AE67252B9B8}">
      <dgm:prSet/>
      <dgm:spPr/>
      <dgm:t>
        <a:bodyPr/>
        <a:lstStyle/>
        <a:p>
          <a:r>
            <a:rPr lang="en-US"/>
            <a:t>Wrong consent from patient</a:t>
          </a:r>
        </a:p>
      </dgm:t>
    </dgm:pt>
    <dgm:pt modelId="{38F9A812-8B29-4FC0-B66F-2C6C268B818F}" type="parTrans" cxnId="{BC6E68CF-0661-4CD5-AD66-0C3D0E3D8377}">
      <dgm:prSet/>
      <dgm:spPr/>
      <dgm:t>
        <a:bodyPr/>
        <a:lstStyle/>
        <a:p>
          <a:endParaRPr lang="en-US"/>
        </a:p>
      </dgm:t>
    </dgm:pt>
    <dgm:pt modelId="{07B8EA5A-8932-4C8B-A5FF-F36B7CDB9805}" type="sibTrans" cxnId="{BC6E68CF-0661-4CD5-AD66-0C3D0E3D8377}">
      <dgm:prSet/>
      <dgm:spPr/>
      <dgm:t>
        <a:bodyPr/>
        <a:lstStyle/>
        <a:p>
          <a:endParaRPr lang="en-US"/>
        </a:p>
      </dgm:t>
    </dgm:pt>
    <dgm:pt modelId="{6B13D614-A559-F046-B046-B20C4C3F51D2}" type="pres">
      <dgm:prSet presAssocID="{08C44F20-D2E5-472D-B048-CD48C3FBAD2F}" presName="vert0" presStyleCnt="0">
        <dgm:presLayoutVars>
          <dgm:dir/>
          <dgm:animOne val="branch"/>
          <dgm:animLvl val="lvl"/>
        </dgm:presLayoutVars>
      </dgm:prSet>
      <dgm:spPr/>
    </dgm:pt>
    <dgm:pt modelId="{3642A795-72A4-6746-8BAC-308C44BCD9D6}" type="pres">
      <dgm:prSet presAssocID="{DA178821-DF1A-47D4-AD4B-6ACD6E433423}" presName="thickLine" presStyleLbl="alignNode1" presStyleIdx="0" presStyleCnt="4"/>
      <dgm:spPr/>
    </dgm:pt>
    <dgm:pt modelId="{CE1182AF-D2C4-7541-9EB7-65A14E733771}" type="pres">
      <dgm:prSet presAssocID="{DA178821-DF1A-47D4-AD4B-6ACD6E433423}" presName="horz1" presStyleCnt="0"/>
      <dgm:spPr/>
    </dgm:pt>
    <dgm:pt modelId="{826B642F-CB79-AE46-92E9-622CE3723376}" type="pres">
      <dgm:prSet presAssocID="{DA178821-DF1A-47D4-AD4B-6ACD6E433423}" presName="tx1" presStyleLbl="revTx" presStyleIdx="0" presStyleCnt="4"/>
      <dgm:spPr/>
    </dgm:pt>
    <dgm:pt modelId="{012FCF33-4C8F-DD4E-89CD-8BAA951A8E7C}" type="pres">
      <dgm:prSet presAssocID="{DA178821-DF1A-47D4-AD4B-6ACD6E433423}" presName="vert1" presStyleCnt="0"/>
      <dgm:spPr/>
    </dgm:pt>
    <dgm:pt modelId="{CEA677B0-5932-1140-94D9-DF7DED8F423E}" type="pres">
      <dgm:prSet presAssocID="{1861E43D-AF2E-48A5-B774-B2CC198AA44D}" presName="thickLine" presStyleLbl="alignNode1" presStyleIdx="1" presStyleCnt="4"/>
      <dgm:spPr/>
    </dgm:pt>
    <dgm:pt modelId="{CE1FCDC6-C9AB-B844-8582-0EBDBEC13BCC}" type="pres">
      <dgm:prSet presAssocID="{1861E43D-AF2E-48A5-B774-B2CC198AA44D}" presName="horz1" presStyleCnt="0"/>
      <dgm:spPr/>
    </dgm:pt>
    <dgm:pt modelId="{1AFE5954-1DC3-7945-A276-1C178B042E00}" type="pres">
      <dgm:prSet presAssocID="{1861E43D-AF2E-48A5-B774-B2CC198AA44D}" presName="tx1" presStyleLbl="revTx" presStyleIdx="1" presStyleCnt="4"/>
      <dgm:spPr/>
    </dgm:pt>
    <dgm:pt modelId="{DEB60CE7-D3C9-4C4B-9C6F-66B442F246E0}" type="pres">
      <dgm:prSet presAssocID="{1861E43D-AF2E-48A5-B774-B2CC198AA44D}" presName="vert1" presStyleCnt="0"/>
      <dgm:spPr/>
    </dgm:pt>
    <dgm:pt modelId="{691A144D-C869-6C4E-8F58-C98E56C014B8}" type="pres">
      <dgm:prSet presAssocID="{804D4293-06C5-4A4C-9D11-E91D5E711F24}" presName="thickLine" presStyleLbl="alignNode1" presStyleIdx="2" presStyleCnt="4"/>
      <dgm:spPr/>
    </dgm:pt>
    <dgm:pt modelId="{4B800D97-FF7E-A04D-8E75-FECBCF5E7708}" type="pres">
      <dgm:prSet presAssocID="{804D4293-06C5-4A4C-9D11-E91D5E711F24}" presName="horz1" presStyleCnt="0"/>
      <dgm:spPr/>
    </dgm:pt>
    <dgm:pt modelId="{95F8CA86-4158-5844-878F-B8DD115D6810}" type="pres">
      <dgm:prSet presAssocID="{804D4293-06C5-4A4C-9D11-E91D5E711F24}" presName="tx1" presStyleLbl="revTx" presStyleIdx="2" presStyleCnt="4"/>
      <dgm:spPr/>
    </dgm:pt>
    <dgm:pt modelId="{61320C9E-D507-D64D-8957-34B13B04009E}" type="pres">
      <dgm:prSet presAssocID="{804D4293-06C5-4A4C-9D11-E91D5E711F24}" presName="vert1" presStyleCnt="0"/>
      <dgm:spPr/>
    </dgm:pt>
    <dgm:pt modelId="{24C09B64-F9DA-CA48-963B-932623BE3C3F}" type="pres">
      <dgm:prSet presAssocID="{F6463D16-E1E5-4D4F-A000-3AE67252B9B8}" presName="thickLine" presStyleLbl="alignNode1" presStyleIdx="3" presStyleCnt="4"/>
      <dgm:spPr/>
    </dgm:pt>
    <dgm:pt modelId="{05965BA1-938F-7342-AE05-A68AF0AE843D}" type="pres">
      <dgm:prSet presAssocID="{F6463D16-E1E5-4D4F-A000-3AE67252B9B8}" presName="horz1" presStyleCnt="0"/>
      <dgm:spPr/>
    </dgm:pt>
    <dgm:pt modelId="{115AB194-2143-7647-984B-76A49DBB2F1B}" type="pres">
      <dgm:prSet presAssocID="{F6463D16-E1E5-4D4F-A000-3AE67252B9B8}" presName="tx1" presStyleLbl="revTx" presStyleIdx="3" presStyleCnt="4"/>
      <dgm:spPr/>
    </dgm:pt>
    <dgm:pt modelId="{553EC502-5077-DE45-BE66-FB81EBA85878}" type="pres">
      <dgm:prSet presAssocID="{F6463D16-E1E5-4D4F-A000-3AE67252B9B8}" presName="vert1" presStyleCnt="0"/>
      <dgm:spPr/>
    </dgm:pt>
  </dgm:ptLst>
  <dgm:cxnLst>
    <dgm:cxn modelId="{07EFA505-197B-4039-ADC0-B3464E78CAF2}" srcId="{08C44F20-D2E5-472D-B048-CD48C3FBAD2F}" destId="{1861E43D-AF2E-48A5-B774-B2CC198AA44D}" srcOrd="1" destOrd="0" parTransId="{F8C8109F-31F7-43AE-99AA-688EBA36EFDC}" sibTransId="{3953FBE2-00DB-425F-A13E-629D1185DD8A}"/>
    <dgm:cxn modelId="{9220810D-1E5C-494D-A72F-4F291D18FE40}" type="presOf" srcId="{1861E43D-AF2E-48A5-B774-B2CC198AA44D}" destId="{1AFE5954-1DC3-7945-A276-1C178B042E00}" srcOrd="0" destOrd="0" presId="urn:microsoft.com/office/officeart/2008/layout/LinedList"/>
    <dgm:cxn modelId="{D25F3638-3B37-6143-9EF7-72BF057B1211}" type="presOf" srcId="{DA178821-DF1A-47D4-AD4B-6ACD6E433423}" destId="{826B642F-CB79-AE46-92E9-622CE3723376}" srcOrd="0" destOrd="0" presId="urn:microsoft.com/office/officeart/2008/layout/LinedList"/>
    <dgm:cxn modelId="{FAE95E57-9535-48BF-8AA8-E5C07E8AFD25}" srcId="{08C44F20-D2E5-472D-B048-CD48C3FBAD2F}" destId="{DA178821-DF1A-47D4-AD4B-6ACD6E433423}" srcOrd="0" destOrd="0" parTransId="{021EA6DB-D3FE-42C6-9B20-E8BB99F8B0EA}" sibTransId="{2423C875-5DE0-41FA-B9C2-534F578CFC4B}"/>
    <dgm:cxn modelId="{F63EE35E-7324-4F38-A8D5-B808985D8AA8}" srcId="{08C44F20-D2E5-472D-B048-CD48C3FBAD2F}" destId="{804D4293-06C5-4A4C-9D11-E91D5E711F24}" srcOrd="2" destOrd="0" parTransId="{0428EC7B-3B66-4166-8A6F-65F823495E15}" sibTransId="{02A5B80E-D706-42C3-9298-BD10924140AD}"/>
    <dgm:cxn modelId="{E439C67B-0230-0941-9E74-3B55CB0AB407}" type="presOf" srcId="{F6463D16-E1E5-4D4F-A000-3AE67252B9B8}" destId="{115AB194-2143-7647-984B-76A49DBB2F1B}" srcOrd="0" destOrd="0" presId="urn:microsoft.com/office/officeart/2008/layout/LinedList"/>
    <dgm:cxn modelId="{C1A6A0B3-0953-C944-A10A-646833026842}" type="presOf" srcId="{08C44F20-D2E5-472D-B048-CD48C3FBAD2F}" destId="{6B13D614-A559-F046-B046-B20C4C3F51D2}" srcOrd="0" destOrd="0" presId="urn:microsoft.com/office/officeart/2008/layout/LinedList"/>
    <dgm:cxn modelId="{EEBDA3B6-4960-304F-BA29-493925E6037D}" type="presOf" srcId="{804D4293-06C5-4A4C-9D11-E91D5E711F24}" destId="{95F8CA86-4158-5844-878F-B8DD115D6810}" srcOrd="0" destOrd="0" presId="urn:microsoft.com/office/officeart/2008/layout/LinedList"/>
    <dgm:cxn modelId="{BC6E68CF-0661-4CD5-AD66-0C3D0E3D8377}" srcId="{08C44F20-D2E5-472D-B048-CD48C3FBAD2F}" destId="{F6463D16-E1E5-4D4F-A000-3AE67252B9B8}" srcOrd="3" destOrd="0" parTransId="{38F9A812-8B29-4FC0-B66F-2C6C268B818F}" sibTransId="{07B8EA5A-8932-4C8B-A5FF-F36B7CDB9805}"/>
    <dgm:cxn modelId="{415C8466-F6AD-6A42-9261-977E7CADD8E6}" type="presParOf" srcId="{6B13D614-A559-F046-B046-B20C4C3F51D2}" destId="{3642A795-72A4-6746-8BAC-308C44BCD9D6}" srcOrd="0" destOrd="0" presId="urn:microsoft.com/office/officeart/2008/layout/LinedList"/>
    <dgm:cxn modelId="{A20FFF96-CC86-6244-9DD2-491842D9AB35}" type="presParOf" srcId="{6B13D614-A559-F046-B046-B20C4C3F51D2}" destId="{CE1182AF-D2C4-7541-9EB7-65A14E733771}" srcOrd="1" destOrd="0" presId="urn:microsoft.com/office/officeart/2008/layout/LinedList"/>
    <dgm:cxn modelId="{2D693DF8-D4A9-3046-814F-940142FCCB3E}" type="presParOf" srcId="{CE1182AF-D2C4-7541-9EB7-65A14E733771}" destId="{826B642F-CB79-AE46-92E9-622CE3723376}" srcOrd="0" destOrd="0" presId="urn:microsoft.com/office/officeart/2008/layout/LinedList"/>
    <dgm:cxn modelId="{3D7C0D11-A50B-DD48-AD41-FAF7779886F0}" type="presParOf" srcId="{CE1182AF-D2C4-7541-9EB7-65A14E733771}" destId="{012FCF33-4C8F-DD4E-89CD-8BAA951A8E7C}" srcOrd="1" destOrd="0" presId="urn:microsoft.com/office/officeart/2008/layout/LinedList"/>
    <dgm:cxn modelId="{12864CDF-FECD-C042-AB92-12F3E82B60F5}" type="presParOf" srcId="{6B13D614-A559-F046-B046-B20C4C3F51D2}" destId="{CEA677B0-5932-1140-94D9-DF7DED8F423E}" srcOrd="2" destOrd="0" presId="urn:microsoft.com/office/officeart/2008/layout/LinedList"/>
    <dgm:cxn modelId="{C34C86F6-886D-3941-BA29-2167DCBBCCD4}" type="presParOf" srcId="{6B13D614-A559-F046-B046-B20C4C3F51D2}" destId="{CE1FCDC6-C9AB-B844-8582-0EBDBEC13BCC}" srcOrd="3" destOrd="0" presId="urn:microsoft.com/office/officeart/2008/layout/LinedList"/>
    <dgm:cxn modelId="{3A0616E0-35CD-B641-ACB1-A1823E4B43A3}" type="presParOf" srcId="{CE1FCDC6-C9AB-B844-8582-0EBDBEC13BCC}" destId="{1AFE5954-1DC3-7945-A276-1C178B042E00}" srcOrd="0" destOrd="0" presId="urn:microsoft.com/office/officeart/2008/layout/LinedList"/>
    <dgm:cxn modelId="{97509925-243F-CD46-847B-FE6C73A7428F}" type="presParOf" srcId="{CE1FCDC6-C9AB-B844-8582-0EBDBEC13BCC}" destId="{DEB60CE7-D3C9-4C4B-9C6F-66B442F246E0}" srcOrd="1" destOrd="0" presId="urn:microsoft.com/office/officeart/2008/layout/LinedList"/>
    <dgm:cxn modelId="{AFE7D3A1-CC06-9B47-A291-1A6AEE083FF6}" type="presParOf" srcId="{6B13D614-A559-F046-B046-B20C4C3F51D2}" destId="{691A144D-C869-6C4E-8F58-C98E56C014B8}" srcOrd="4" destOrd="0" presId="urn:microsoft.com/office/officeart/2008/layout/LinedList"/>
    <dgm:cxn modelId="{46326917-FAA3-694E-A0A7-A154DFFDCAE3}" type="presParOf" srcId="{6B13D614-A559-F046-B046-B20C4C3F51D2}" destId="{4B800D97-FF7E-A04D-8E75-FECBCF5E7708}" srcOrd="5" destOrd="0" presId="urn:microsoft.com/office/officeart/2008/layout/LinedList"/>
    <dgm:cxn modelId="{85B1ECCE-89F6-EC4A-ACC2-B6B6E564C015}" type="presParOf" srcId="{4B800D97-FF7E-A04D-8E75-FECBCF5E7708}" destId="{95F8CA86-4158-5844-878F-B8DD115D6810}" srcOrd="0" destOrd="0" presId="urn:microsoft.com/office/officeart/2008/layout/LinedList"/>
    <dgm:cxn modelId="{11EB8068-A1F7-8643-B22E-3C57DB4175BB}" type="presParOf" srcId="{4B800D97-FF7E-A04D-8E75-FECBCF5E7708}" destId="{61320C9E-D507-D64D-8957-34B13B04009E}" srcOrd="1" destOrd="0" presId="urn:microsoft.com/office/officeart/2008/layout/LinedList"/>
    <dgm:cxn modelId="{CFCA88C0-BB4A-2B46-B7D4-03429A6A71A9}" type="presParOf" srcId="{6B13D614-A559-F046-B046-B20C4C3F51D2}" destId="{24C09B64-F9DA-CA48-963B-932623BE3C3F}" srcOrd="6" destOrd="0" presId="urn:microsoft.com/office/officeart/2008/layout/LinedList"/>
    <dgm:cxn modelId="{D2172A6A-99F9-EC46-92DF-2077032A00F6}" type="presParOf" srcId="{6B13D614-A559-F046-B046-B20C4C3F51D2}" destId="{05965BA1-938F-7342-AE05-A68AF0AE843D}" srcOrd="7" destOrd="0" presId="urn:microsoft.com/office/officeart/2008/layout/LinedList"/>
    <dgm:cxn modelId="{5E1F2311-4BD3-424A-B9C2-436A875812E2}" type="presParOf" srcId="{05965BA1-938F-7342-AE05-A68AF0AE843D}" destId="{115AB194-2143-7647-984B-76A49DBB2F1B}" srcOrd="0" destOrd="0" presId="urn:microsoft.com/office/officeart/2008/layout/LinedList"/>
    <dgm:cxn modelId="{1517D653-001A-9344-B3DE-515D15D93239}" type="presParOf" srcId="{05965BA1-938F-7342-AE05-A68AF0AE843D}" destId="{553EC502-5077-DE45-BE66-FB81EBA8587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75D515-0FB1-4E9D-93D5-46102247993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0E7A6CA-3AA3-491D-B42F-59E721904D19}">
      <dgm:prSet/>
      <dgm:spPr/>
      <dgm:t>
        <a:bodyPr/>
        <a:lstStyle/>
        <a:p>
          <a:r>
            <a:rPr lang="en-US"/>
            <a:t>Retained Foreign Body</a:t>
          </a:r>
        </a:p>
      </dgm:t>
    </dgm:pt>
    <dgm:pt modelId="{528F12F1-3D94-41B5-B51E-52FFAD437EFE}" type="parTrans" cxnId="{9FFA7821-2765-411C-8837-6F0CA1A2E052}">
      <dgm:prSet/>
      <dgm:spPr/>
      <dgm:t>
        <a:bodyPr/>
        <a:lstStyle/>
        <a:p>
          <a:endParaRPr lang="en-US"/>
        </a:p>
      </dgm:t>
    </dgm:pt>
    <dgm:pt modelId="{585E886E-193D-4028-BCA7-B8C30F5A746D}" type="sibTrans" cxnId="{9FFA7821-2765-411C-8837-6F0CA1A2E052}">
      <dgm:prSet/>
      <dgm:spPr/>
      <dgm:t>
        <a:bodyPr/>
        <a:lstStyle/>
        <a:p>
          <a:endParaRPr lang="en-US"/>
        </a:p>
      </dgm:t>
    </dgm:pt>
    <dgm:pt modelId="{5950E9EF-FB1D-4B1F-92E2-F0E42F6F41B4}">
      <dgm:prSet/>
      <dgm:spPr/>
      <dgm:t>
        <a:bodyPr/>
        <a:lstStyle/>
        <a:p>
          <a:r>
            <a:rPr lang="en-US"/>
            <a:t>Wrong specimen labelling</a:t>
          </a:r>
        </a:p>
      </dgm:t>
    </dgm:pt>
    <dgm:pt modelId="{7A2ABB5B-B68E-47AD-ADD7-BF2D8D47ACE5}" type="parTrans" cxnId="{7D940AF5-B302-487F-A4DF-6767E573D312}">
      <dgm:prSet/>
      <dgm:spPr/>
      <dgm:t>
        <a:bodyPr/>
        <a:lstStyle/>
        <a:p>
          <a:endParaRPr lang="en-US"/>
        </a:p>
      </dgm:t>
    </dgm:pt>
    <dgm:pt modelId="{E9B535F7-15EB-448D-83ED-52A78201393B}" type="sibTrans" cxnId="{7D940AF5-B302-487F-A4DF-6767E573D312}">
      <dgm:prSet/>
      <dgm:spPr/>
      <dgm:t>
        <a:bodyPr/>
        <a:lstStyle/>
        <a:p>
          <a:endParaRPr lang="en-US"/>
        </a:p>
      </dgm:t>
    </dgm:pt>
    <dgm:pt modelId="{BBF8F4E6-C60B-4AA5-87BE-288B9D7D1FE0}">
      <dgm:prSet/>
      <dgm:spPr/>
      <dgm:t>
        <a:bodyPr/>
        <a:lstStyle/>
        <a:p>
          <a:r>
            <a:rPr lang="en-US"/>
            <a:t>Lost specimen</a:t>
          </a:r>
        </a:p>
      </dgm:t>
    </dgm:pt>
    <dgm:pt modelId="{21A30455-7D71-49A6-BE14-61CB944CC1EE}" type="parTrans" cxnId="{93A34DEA-B587-4F1E-8242-AB84EDC8225A}">
      <dgm:prSet/>
      <dgm:spPr/>
      <dgm:t>
        <a:bodyPr/>
        <a:lstStyle/>
        <a:p>
          <a:endParaRPr lang="en-US"/>
        </a:p>
      </dgm:t>
    </dgm:pt>
    <dgm:pt modelId="{761CAEB6-E0EC-4683-B1F1-C2C985B9C56E}" type="sibTrans" cxnId="{93A34DEA-B587-4F1E-8242-AB84EDC8225A}">
      <dgm:prSet/>
      <dgm:spPr/>
      <dgm:t>
        <a:bodyPr/>
        <a:lstStyle/>
        <a:p>
          <a:endParaRPr lang="en-US"/>
        </a:p>
      </dgm:t>
    </dgm:pt>
    <dgm:pt modelId="{765E229F-BCF0-4044-A091-035BFD6B30AF}">
      <dgm:prSet/>
      <dgm:spPr/>
      <dgm:t>
        <a:bodyPr/>
        <a:lstStyle/>
        <a:p>
          <a:r>
            <a:rPr lang="en-US"/>
            <a:t>Wrong notes</a:t>
          </a:r>
        </a:p>
      </dgm:t>
    </dgm:pt>
    <dgm:pt modelId="{84E68394-824C-40BF-A3A0-1CB71BD72168}" type="parTrans" cxnId="{79ADE7FE-884A-4BFF-95C1-80E904CCE257}">
      <dgm:prSet/>
      <dgm:spPr/>
      <dgm:t>
        <a:bodyPr/>
        <a:lstStyle/>
        <a:p>
          <a:endParaRPr lang="en-US"/>
        </a:p>
      </dgm:t>
    </dgm:pt>
    <dgm:pt modelId="{5BD57707-A3F2-42B9-B69C-67BCEB26987A}" type="sibTrans" cxnId="{79ADE7FE-884A-4BFF-95C1-80E904CCE257}">
      <dgm:prSet/>
      <dgm:spPr/>
      <dgm:t>
        <a:bodyPr/>
        <a:lstStyle/>
        <a:p>
          <a:endParaRPr lang="en-US"/>
        </a:p>
      </dgm:t>
    </dgm:pt>
    <dgm:pt modelId="{8C7F7270-84FD-4EE9-998A-96C111434CAC}">
      <dgm:prSet/>
      <dgm:spPr/>
      <dgm:t>
        <a:bodyPr/>
        <a:lstStyle/>
        <a:p>
          <a:r>
            <a:rPr lang="en-US"/>
            <a:t>Post operative instructions</a:t>
          </a:r>
        </a:p>
      </dgm:t>
    </dgm:pt>
    <dgm:pt modelId="{00126734-D318-44AF-AA46-D53AEC936396}" type="parTrans" cxnId="{1E4F8116-C096-4EAB-9CF7-A52CC7BFB8B5}">
      <dgm:prSet/>
      <dgm:spPr/>
      <dgm:t>
        <a:bodyPr/>
        <a:lstStyle/>
        <a:p>
          <a:endParaRPr lang="en-US"/>
        </a:p>
      </dgm:t>
    </dgm:pt>
    <dgm:pt modelId="{150BD2F3-3A76-4DF7-B148-0B4FEEE52CF2}" type="sibTrans" cxnId="{1E4F8116-C096-4EAB-9CF7-A52CC7BFB8B5}">
      <dgm:prSet/>
      <dgm:spPr/>
      <dgm:t>
        <a:bodyPr/>
        <a:lstStyle/>
        <a:p>
          <a:endParaRPr lang="en-US"/>
        </a:p>
      </dgm:t>
    </dgm:pt>
    <dgm:pt modelId="{8144E24C-F3AB-6443-A919-5BB1DF9AD955}" type="pres">
      <dgm:prSet presAssocID="{1475D515-0FB1-4E9D-93D5-461022479938}" presName="vert0" presStyleCnt="0">
        <dgm:presLayoutVars>
          <dgm:dir/>
          <dgm:animOne val="branch"/>
          <dgm:animLvl val="lvl"/>
        </dgm:presLayoutVars>
      </dgm:prSet>
      <dgm:spPr/>
    </dgm:pt>
    <dgm:pt modelId="{CBAD0327-88D3-294D-AB3F-D17580AC2152}" type="pres">
      <dgm:prSet presAssocID="{20E7A6CA-3AA3-491D-B42F-59E721904D19}" presName="thickLine" presStyleLbl="alignNode1" presStyleIdx="0" presStyleCnt="5"/>
      <dgm:spPr/>
    </dgm:pt>
    <dgm:pt modelId="{15D4399C-CD14-CC4F-9443-138314BA38C6}" type="pres">
      <dgm:prSet presAssocID="{20E7A6CA-3AA3-491D-B42F-59E721904D19}" presName="horz1" presStyleCnt="0"/>
      <dgm:spPr/>
    </dgm:pt>
    <dgm:pt modelId="{0BEF470D-49FE-224E-BB38-88EF159AA04C}" type="pres">
      <dgm:prSet presAssocID="{20E7A6CA-3AA3-491D-B42F-59E721904D19}" presName="tx1" presStyleLbl="revTx" presStyleIdx="0" presStyleCnt="5"/>
      <dgm:spPr/>
    </dgm:pt>
    <dgm:pt modelId="{7D0B5D6A-F3E2-6B49-AF84-CA64F8B74616}" type="pres">
      <dgm:prSet presAssocID="{20E7A6CA-3AA3-491D-B42F-59E721904D19}" presName="vert1" presStyleCnt="0"/>
      <dgm:spPr/>
    </dgm:pt>
    <dgm:pt modelId="{4C453D81-8CE6-B145-9040-926D51E449CB}" type="pres">
      <dgm:prSet presAssocID="{5950E9EF-FB1D-4B1F-92E2-F0E42F6F41B4}" presName="thickLine" presStyleLbl="alignNode1" presStyleIdx="1" presStyleCnt="5"/>
      <dgm:spPr/>
    </dgm:pt>
    <dgm:pt modelId="{FE9E4218-3711-BC4A-BAD5-FFE0E320551A}" type="pres">
      <dgm:prSet presAssocID="{5950E9EF-FB1D-4B1F-92E2-F0E42F6F41B4}" presName="horz1" presStyleCnt="0"/>
      <dgm:spPr/>
    </dgm:pt>
    <dgm:pt modelId="{D35A931F-A0FF-0E4A-9639-0BA3654D0DFB}" type="pres">
      <dgm:prSet presAssocID="{5950E9EF-FB1D-4B1F-92E2-F0E42F6F41B4}" presName="tx1" presStyleLbl="revTx" presStyleIdx="1" presStyleCnt="5"/>
      <dgm:spPr/>
    </dgm:pt>
    <dgm:pt modelId="{881A31CE-5817-714D-90C6-EFF96FE2C5B4}" type="pres">
      <dgm:prSet presAssocID="{5950E9EF-FB1D-4B1F-92E2-F0E42F6F41B4}" presName="vert1" presStyleCnt="0"/>
      <dgm:spPr/>
    </dgm:pt>
    <dgm:pt modelId="{A37408A6-DC72-8143-BE54-51A59B5E6A1B}" type="pres">
      <dgm:prSet presAssocID="{BBF8F4E6-C60B-4AA5-87BE-288B9D7D1FE0}" presName="thickLine" presStyleLbl="alignNode1" presStyleIdx="2" presStyleCnt="5"/>
      <dgm:spPr/>
    </dgm:pt>
    <dgm:pt modelId="{DD916882-6465-3F41-9EE3-1C7CBBC51208}" type="pres">
      <dgm:prSet presAssocID="{BBF8F4E6-C60B-4AA5-87BE-288B9D7D1FE0}" presName="horz1" presStyleCnt="0"/>
      <dgm:spPr/>
    </dgm:pt>
    <dgm:pt modelId="{D1A4A2B5-38AE-DE4F-8B73-693E99D3C1CF}" type="pres">
      <dgm:prSet presAssocID="{BBF8F4E6-C60B-4AA5-87BE-288B9D7D1FE0}" presName="tx1" presStyleLbl="revTx" presStyleIdx="2" presStyleCnt="5"/>
      <dgm:spPr/>
    </dgm:pt>
    <dgm:pt modelId="{5B05941B-3B88-9247-94AD-F42269FA8CFA}" type="pres">
      <dgm:prSet presAssocID="{BBF8F4E6-C60B-4AA5-87BE-288B9D7D1FE0}" presName="vert1" presStyleCnt="0"/>
      <dgm:spPr/>
    </dgm:pt>
    <dgm:pt modelId="{A6F939B2-83F9-D74A-922E-AB615FB3757C}" type="pres">
      <dgm:prSet presAssocID="{765E229F-BCF0-4044-A091-035BFD6B30AF}" presName="thickLine" presStyleLbl="alignNode1" presStyleIdx="3" presStyleCnt="5"/>
      <dgm:spPr/>
    </dgm:pt>
    <dgm:pt modelId="{B54B6D2C-6565-054B-BE5C-5EB4CD30C527}" type="pres">
      <dgm:prSet presAssocID="{765E229F-BCF0-4044-A091-035BFD6B30AF}" presName="horz1" presStyleCnt="0"/>
      <dgm:spPr/>
    </dgm:pt>
    <dgm:pt modelId="{9D986458-334E-054A-92B2-B0BF025BCCDB}" type="pres">
      <dgm:prSet presAssocID="{765E229F-BCF0-4044-A091-035BFD6B30AF}" presName="tx1" presStyleLbl="revTx" presStyleIdx="3" presStyleCnt="5"/>
      <dgm:spPr/>
    </dgm:pt>
    <dgm:pt modelId="{9828396A-266E-094A-8866-BCA6B3830758}" type="pres">
      <dgm:prSet presAssocID="{765E229F-BCF0-4044-A091-035BFD6B30AF}" presName="vert1" presStyleCnt="0"/>
      <dgm:spPr/>
    </dgm:pt>
    <dgm:pt modelId="{EF325528-E6E8-B342-BA1E-D0498E2825DD}" type="pres">
      <dgm:prSet presAssocID="{8C7F7270-84FD-4EE9-998A-96C111434CAC}" presName="thickLine" presStyleLbl="alignNode1" presStyleIdx="4" presStyleCnt="5"/>
      <dgm:spPr/>
    </dgm:pt>
    <dgm:pt modelId="{CDDB983A-DA74-F247-8B0E-74238E4E7755}" type="pres">
      <dgm:prSet presAssocID="{8C7F7270-84FD-4EE9-998A-96C111434CAC}" presName="horz1" presStyleCnt="0"/>
      <dgm:spPr/>
    </dgm:pt>
    <dgm:pt modelId="{BA939CDF-55CC-114E-B9FA-79713932441E}" type="pres">
      <dgm:prSet presAssocID="{8C7F7270-84FD-4EE9-998A-96C111434CAC}" presName="tx1" presStyleLbl="revTx" presStyleIdx="4" presStyleCnt="5"/>
      <dgm:spPr/>
    </dgm:pt>
    <dgm:pt modelId="{2F24EABC-31AF-6C45-B510-A6401F260BCD}" type="pres">
      <dgm:prSet presAssocID="{8C7F7270-84FD-4EE9-998A-96C111434CAC}" presName="vert1" presStyleCnt="0"/>
      <dgm:spPr/>
    </dgm:pt>
  </dgm:ptLst>
  <dgm:cxnLst>
    <dgm:cxn modelId="{1E4F8116-C096-4EAB-9CF7-A52CC7BFB8B5}" srcId="{1475D515-0FB1-4E9D-93D5-461022479938}" destId="{8C7F7270-84FD-4EE9-998A-96C111434CAC}" srcOrd="4" destOrd="0" parTransId="{00126734-D318-44AF-AA46-D53AEC936396}" sibTransId="{150BD2F3-3A76-4DF7-B148-0B4FEEE52CF2}"/>
    <dgm:cxn modelId="{9FFA7821-2765-411C-8837-6F0CA1A2E052}" srcId="{1475D515-0FB1-4E9D-93D5-461022479938}" destId="{20E7A6CA-3AA3-491D-B42F-59E721904D19}" srcOrd="0" destOrd="0" parTransId="{528F12F1-3D94-41B5-B51E-52FFAD437EFE}" sibTransId="{585E886E-193D-4028-BCA7-B8C30F5A746D}"/>
    <dgm:cxn modelId="{A16AB225-9C26-A54A-8EE7-B3E96F467D45}" type="presOf" srcId="{5950E9EF-FB1D-4B1F-92E2-F0E42F6F41B4}" destId="{D35A931F-A0FF-0E4A-9639-0BA3654D0DFB}" srcOrd="0" destOrd="0" presId="urn:microsoft.com/office/officeart/2008/layout/LinedList"/>
    <dgm:cxn modelId="{9BE8D52C-C24B-3146-BC5D-39922ADDC3BD}" type="presOf" srcId="{765E229F-BCF0-4044-A091-035BFD6B30AF}" destId="{9D986458-334E-054A-92B2-B0BF025BCCDB}" srcOrd="0" destOrd="0" presId="urn:microsoft.com/office/officeart/2008/layout/LinedList"/>
    <dgm:cxn modelId="{1731A538-54B8-2F4E-A1BD-3951D91EB5A1}" type="presOf" srcId="{8C7F7270-84FD-4EE9-998A-96C111434CAC}" destId="{BA939CDF-55CC-114E-B9FA-79713932441E}" srcOrd="0" destOrd="0" presId="urn:microsoft.com/office/officeart/2008/layout/LinedList"/>
    <dgm:cxn modelId="{9E760F73-31C7-8A46-86CD-22DC0EB6700B}" type="presOf" srcId="{20E7A6CA-3AA3-491D-B42F-59E721904D19}" destId="{0BEF470D-49FE-224E-BB38-88EF159AA04C}" srcOrd="0" destOrd="0" presId="urn:microsoft.com/office/officeart/2008/layout/LinedList"/>
    <dgm:cxn modelId="{5290B28A-911F-9141-8BA6-91769FF86B56}" type="presOf" srcId="{BBF8F4E6-C60B-4AA5-87BE-288B9D7D1FE0}" destId="{D1A4A2B5-38AE-DE4F-8B73-693E99D3C1CF}" srcOrd="0" destOrd="0" presId="urn:microsoft.com/office/officeart/2008/layout/LinedList"/>
    <dgm:cxn modelId="{C7CF5FCD-A8CB-EB44-A81B-356C051A372F}" type="presOf" srcId="{1475D515-0FB1-4E9D-93D5-461022479938}" destId="{8144E24C-F3AB-6443-A919-5BB1DF9AD955}" srcOrd="0" destOrd="0" presId="urn:microsoft.com/office/officeart/2008/layout/LinedList"/>
    <dgm:cxn modelId="{93A34DEA-B587-4F1E-8242-AB84EDC8225A}" srcId="{1475D515-0FB1-4E9D-93D5-461022479938}" destId="{BBF8F4E6-C60B-4AA5-87BE-288B9D7D1FE0}" srcOrd="2" destOrd="0" parTransId="{21A30455-7D71-49A6-BE14-61CB944CC1EE}" sibTransId="{761CAEB6-E0EC-4683-B1F1-C2C985B9C56E}"/>
    <dgm:cxn modelId="{7D940AF5-B302-487F-A4DF-6767E573D312}" srcId="{1475D515-0FB1-4E9D-93D5-461022479938}" destId="{5950E9EF-FB1D-4B1F-92E2-F0E42F6F41B4}" srcOrd="1" destOrd="0" parTransId="{7A2ABB5B-B68E-47AD-ADD7-BF2D8D47ACE5}" sibTransId="{E9B535F7-15EB-448D-83ED-52A78201393B}"/>
    <dgm:cxn modelId="{79ADE7FE-884A-4BFF-95C1-80E904CCE257}" srcId="{1475D515-0FB1-4E9D-93D5-461022479938}" destId="{765E229F-BCF0-4044-A091-035BFD6B30AF}" srcOrd="3" destOrd="0" parTransId="{84E68394-824C-40BF-A3A0-1CB71BD72168}" sibTransId="{5BD57707-A3F2-42B9-B69C-67BCEB26987A}"/>
    <dgm:cxn modelId="{EB985071-40DE-704E-82F7-1C5682AC00C3}" type="presParOf" srcId="{8144E24C-F3AB-6443-A919-5BB1DF9AD955}" destId="{CBAD0327-88D3-294D-AB3F-D17580AC2152}" srcOrd="0" destOrd="0" presId="urn:microsoft.com/office/officeart/2008/layout/LinedList"/>
    <dgm:cxn modelId="{9EF96B61-5E0B-894B-84C5-FC14ECB08EFE}" type="presParOf" srcId="{8144E24C-F3AB-6443-A919-5BB1DF9AD955}" destId="{15D4399C-CD14-CC4F-9443-138314BA38C6}" srcOrd="1" destOrd="0" presId="urn:microsoft.com/office/officeart/2008/layout/LinedList"/>
    <dgm:cxn modelId="{F9C48F51-2BF2-E34C-823C-93A54A9D0BCD}" type="presParOf" srcId="{15D4399C-CD14-CC4F-9443-138314BA38C6}" destId="{0BEF470D-49FE-224E-BB38-88EF159AA04C}" srcOrd="0" destOrd="0" presId="urn:microsoft.com/office/officeart/2008/layout/LinedList"/>
    <dgm:cxn modelId="{0AE67FE4-6A8B-4F47-ABE0-12C3EBF8CD23}" type="presParOf" srcId="{15D4399C-CD14-CC4F-9443-138314BA38C6}" destId="{7D0B5D6A-F3E2-6B49-AF84-CA64F8B74616}" srcOrd="1" destOrd="0" presId="urn:microsoft.com/office/officeart/2008/layout/LinedList"/>
    <dgm:cxn modelId="{A07081E4-8D25-924A-9D3D-A23CC4566A2A}" type="presParOf" srcId="{8144E24C-F3AB-6443-A919-5BB1DF9AD955}" destId="{4C453D81-8CE6-B145-9040-926D51E449CB}" srcOrd="2" destOrd="0" presId="urn:microsoft.com/office/officeart/2008/layout/LinedList"/>
    <dgm:cxn modelId="{F2BE3997-93D8-A642-962C-ADC7775C567E}" type="presParOf" srcId="{8144E24C-F3AB-6443-A919-5BB1DF9AD955}" destId="{FE9E4218-3711-BC4A-BAD5-FFE0E320551A}" srcOrd="3" destOrd="0" presId="urn:microsoft.com/office/officeart/2008/layout/LinedList"/>
    <dgm:cxn modelId="{4443FFD2-851D-9147-9E41-B5608FDB960A}" type="presParOf" srcId="{FE9E4218-3711-BC4A-BAD5-FFE0E320551A}" destId="{D35A931F-A0FF-0E4A-9639-0BA3654D0DFB}" srcOrd="0" destOrd="0" presId="urn:microsoft.com/office/officeart/2008/layout/LinedList"/>
    <dgm:cxn modelId="{E8844781-73D4-FA48-B854-C79504EC119B}" type="presParOf" srcId="{FE9E4218-3711-BC4A-BAD5-FFE0E320551A}" destId="{881A31CE-5817-714D-90C6-EFF96FE2C5B4}" srcOrd="1" destOrd="0" presId="urn:microsoft.com/office/officeart/2008/layout/LinedList"/>
    <dgm:cxn modelId="{7937AA47-C89B-BE45-AAE6-95CB86BEB73B}" type="presParOf" srcId="{8144E24C-F3AB-6443-A919-5BB1DF9AD955}" destId="{A37408A6-DC72-8143-BE54-51A59B5E6A1B}" srcOrd="4" destOrd="0" presId="urn:microsoft.com/office/officeart/2008/layout/LinedList"/>
    <dgm:cxn modelId="{DFDD6D71-D944-974E-AEF2-F1336E3EBFA3}" type="presParOf" srcId="{8144E24C-F3AB-6443-A919-5BB1DF9AD955}" destId="{DD916882-6465-3F41-9EE3-1C7CBBC51208}" srcOrd="5" destOrd="0" presId="urn:microsoft.com/office/officeart/2008/layout/LinedList"/>
    <dgm:cxn modelId="{151C5773-C9F6-394A-AC60-B1450E851594}" type="presParOf" srcId="{DD916882-6465-3F41-9EE3-1C7CBBC51208}" destId="{D1A4A2B5-38AE-DE4F-8B73-693E99D3C1CF}" srcOrd="0" destOrd="0" presId="urn:microsoft.com/office/officeart/2008/layout/LinedList"/>
    <dgm:cxn modelId="{F7C7C35B-3B10-6249-8747-4936AB232634}" type="presParOf" srcId="{DD916882-6465-3F41-9EE3-1C7CBBC51208}" destId="{5B05941B-3B88-9247-94AD-F42269FA8CFA}" srcOrd="1" destOrd="0" presId="urn:microsoft.com/office/officeart/2008/layout/LinedList"/>
    <dgm:cxn modelId="{22AAA407-8247-CD44-8FB8-0CF91A012C54}" type="presParOf" srcId="{8144E24C-F3AB-6443-A919-5BB1DF9AD955}" destId="{A6F939B2-83F9-D74A-922E-AB615FB3757C}" srcOrd="6" destOrd="0" presId="urn:microsoft.com/office/officeart/2008/layout/LinedList"/>
    <dgm:cxn modelId="{410256A7-3B46-9045-8FF1-54C4A15B3E09}" type="presParOf" srcId="{8144E24C-F3AB-6443-A919-5BB1DF9AD955}" destId="{B54B6D2C-6565-054B-BE5C-5EB4CD30C527}" srcOrd="7" destOrd="0" presId="urn:microsoft.com/office/officeart/2008/layout/LinedList"/>
    <dgm:cxn modelId="{A7027BFF-90D4-E641-AEB7-0C40D4F60D8F}" type="presParOf" srcId="{B54B6D2C-6565-054B-BE5C-5EB4CD30C527}" destId="{9D986458-334E-054A-92B2-B0BF025BCCDB}" srcOrd="0" destOrd="0" presId="urn:microsoft.com/office/officeart/2008/layout/LinedList"/>
    <dgm:cxn modelId="{753DBF40-9C73-9245-BD0E-4EE08E33EA7F}" type="presParOf" srcId="{B54B6D2C-6565-054B-BE5C-5EB4CD30C527}" destId="{9828396A-266E-094A-8866-BCA6B3830758}" srcOrd="1" destOrd="0" presId="urn:microsoft.com/office/officeart/2008/layout/LinedList"/>
    <dgm:cxn modelId="{AE045E98-A540-284A-9540-D2209845F7E8}" type="presParOf" srcId="{8144E24C-F3AB-6443-A919-5BB1DF9AD955}" destId="{EF325528-E6E8-B342-BA1E-D0498E2825DD}" srcOrd="8" destOrd="0" presId="urn:microsoft.com/office/officeart/2008/layout/LinedList"/>
    <dgm:cxn modelId="{3D0C25C4-7102-EB48-ACBC-32C40DEF0C98}" type="presParOf" srcId="{8144E24C-F3AB-6443-A919-5BB1DF9AD955}" destId="{CDDB983A-DA74-F247-8B0E-74238E4E7755}" srcOrd="9" destOrd="0" presId="urn:microsoft.com/office/officeart/2008/layout/LinedList"/>
    <dgm:cxn modelId="{6106E4E0-688F-944D-9F00-77AE6302D034}" type="presParOf" srcId="{CDDB983A-DA74-F247-8B0E-74238E4E7755}" destId="{BA939CDF-55CC-114E-B9FA-79713932441E}" srcOrd="0" destOrd="0" presId="urn:microsoft.com/office/officeart/2008/layout/LinedList"/>
    <dgm:cxn modelId="{26531CB2-223C-394B-A472-CF263DC9E31C}" type="presParOf" srcId="{CDDB983A-DA74-F247-8B0E-74238E4E7755}" destId="{2F24EABC-31AF-6C45-B510-A6401F260BC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F82CA9-2E6E-421D-A792-EF640E625D4F}" type="doc">
      <dgm:prSet loTypeId="urn:microsoft.com/office/officeart/2005/8/layout/vList2" loCatId="list" qsTypeId="urn:microsoft.com/office/officeart/2005/8/quickstyle/simple1" qsCatId="simple" csTypeId="urn:microsoft.com/office/officeart/2005/8/colors/accent3_3" csCatId="accent3"/>
      <dgm:spPr/>
      <dgm:t>
        <a:bodyPr/>
        <a:lstStyle/>
        <a:p>
          <a:endParaRPr lang="en-US"/>
        </a:p>
      </dgm:t>
    </dgm:pt>
    <dgm:pt modelId="{8C1039E3-9215-43EA-A1E3-D9F12CCEE100}">
      <dgm:prSet/>
      <dgm:spPr/>
      <dgm:t>
        <a:bodyPr/>
        <a:lstStyle/>
        <a:p>
          <a:r>
            <a:rPr lang="en-IN" b="0" i="0" dirty="0">
              <a:solidFill>
                <a:schemeClr val="tx1"/>
              </a:solidFill>
            </a:rPr>
            <a:t>Multiple surgeons involved in the case</a:t>
          </a:r>
          <a:endParaRPr lang="en-US" dirty="0">
            <a:solidFill>
              <a:schemeClr val="tx1"/>
            </a:solidFill>
          </a:endParaRPr>
        </a:p>
      </dgm:t>
    </dgm:pt>
    <dgm:pt modelId="{4807D53C-9111-4319-BA72-4FF0DCEB6A8A}" type="parTrans" cxnId="{671D01C3-0CA4-4526-AC6C-40CA680F795C}">
      <dgm:prSet/>
      <dgm:spPr/>
      <dgm:t>
        <a:bodyPr/>
        <a:lstStyle/>
        <a:p>
          <a:endParaRPr lang="en-US"/>
        </a:p>
      </dgm:t>
    </dgm:pt>
    <dgm:pt modelId="{CB8806E5-3E7E-4E3E-9C8F-DD64E3052FD4}" type="sibTrans" cxnId="{671D01C3-0CA4-4526-AC6C-40CA680F795C}">
      <dgm:prSet/>
      <dgm:spPr/>
      <dgm:t>
        <a:bodyPr/>
        <a:lstStyle/>
        <a:p>
          <a:endParaRPr lang="en-US"/>
        </a:p>
      </dgm:t>
    </dgm:pt>
    <dgm:pt modelId="{2A839F75-C6D6-4253-97BD-C17EA512B4CC}">
      <dgm:prSet/>
      <dgm:spPr/>
      <dgm:t>
        <a:bodyPr/>
        <a:lstStyle/>
        <a:p>
          <a:r>
            <a:rPr lang="en-IN" b="0" i="0" dirty="0">
              <a:solidFill>
                <a:schemeClr val="tx1"/>
              </a:solidFill>
            </a:rPr>
            <a:t>Multiple procedures during a single surgical visit</a:t>
          </a:r>
          <a:endParaRPr lang="en-US" dirty="0">
            <a:solidFill>
              <a:schemeClr val="tx1"/>
            </a:solidFill>
          </a:endParaRPr>
        </a:p>
      </dgm:t>
    </dgm:pt>
    <dgm:pt modelId="{FD04A00E-AFAB-4A91-BB33-572A80A8475C}" type="parTrans" cxnId="{14642E46-9267-45DB-AB30-2206296F4416}">
      <dgm:prSet/>
      <dgm:spPr/>
      <dgm:t>
        <a:bodyPr/>
        <a:lstStyle/>
        <a:p>
          <a:endParaRPr lang="en-US"/>
        </a:p>
      </dgm:t>
    </dgm:pt>
    <dgm:pt modelId="{8FF46EB3-967E-4FC4-B67C-410F5A3B1665}" type="sibTrans" cxnId="{14642E46-9267-45DB-AB30-2206296F4416}">
      <dgm:prSet/>
      <dgm:spPr/>
      <dgm:t>
        <a:bodyPr/>
        <a:lstStyle/>
        <a:p>
          <a:endParaRPr lang="en-US"/>
        </a:p>
      </dgm:t>
    </dgm:pt>
    <dgm:pt modelId="{E92D8162-92B5-4181-ACE5-A08E18662EA3}">
      <dgm:prSet/>
      <dgm:spPr/>
      <dgm:t>
        <a:bodyPr/>
        <a:lstStyle/>
        <a:p>
          <a:r>
            <a:rPr lang="en-IN" b="0" i="0" dirty="0">
              <a:solidFill>
                <a:schemeClr val="tx1"/>
              </a:solidFill>
            </a:rPr>
            <a:t>Unusual time pressures to start or complete the procedure</a:t>
          </a:r>
          <a:endParaRPr lang="en-US" dirty="0">
            <a:solidFill>
              <a:schemeClr val="tx1"/>
            </a:solidFill>
          </a:endParaRPr>
        </a:p>
      </dgm:t>
    </dgm:pt>
    <dgm:pt modelId="{600D8CCE-E00C-408A-AE27-26E3D7700F62}" type="parTrans" cxnId="{21C8FD05-8063-4468-A32D-01A1261B8895}">
      <dgm:prSet/>
      <dgm:spPr/>
      <dgm:t>
        <a:bodyPr/>
        <a:lstStyle/>
        <a:p>
          <a:endParaRPr lang="en-US"/>
        </a:p>
      </dgm:t>
    </dgm:pt>
    <dgm:pt modelId="{ABC1AEFE-A640-48CA-977D-FA44F90290CA}" type="sibTrans" cxnId="{21C8FD05-8063-4468-A32D-01A1261B8895}">
      <dgm:prSet/>
      <dgm:spPr/>
      <dgm:t>
        <a:bodyPr/>
        <a:lstStyle/>
        <a:p>
          <a:endParaRPr lang="en-US"/>
        </a:p>
      </dgm:t>
    </dgm:pt>
    <dgm:pt modelId="{49AAD02F-5122-4A4C-AB92-0F6D34F2EA42}">
      <dgm:prSet/>
      <dgm:spPr/>
      <dgm:t>
        <a:bodyPr/>
        <a:lstStyle/>
        <a:p>
          <a:r>
            <a:rPr lang="en-IN" b="0" i="0" dirty="0">
              <a:solidFill>
                <a:schemeClr val="tx1"/>
              </a:solidFill>
            </a:rPr>
            <a:t>Unusual physical characteristics, including morbid obesity or physical deformity</a:t>
          </a:r>
          <a:endParaRPr lang="en-US" dirty="0">
            <a:solidFill>
              <a:schemeClr val="tx1"/>
            </a:solidFill>
          </a:endParaRPr>
        </a:p>
      </dgm:t>
    </dgm:pt>
    <dgm:pt modelId="{ECB9C022-5E8E-4F0A-A494-BE3C8B14003A}" type="parTrans" cxnId="{A71594F6-6F4C-4F96-9EB1-CB22FDA208D4}">
      <dgm:prSet/>
      <dgm:spPr/>
      <dgm:t>
        <a:bodyPr/>
        <a:lstStyle/>
        <a:p>
          <a:endParaRPr lang="en-US"/>
        </a:p>
      </dgm:t>
    </dgm:pt>
    <dgm:pt modelId="{4716C88F-CC75-4C13-8DBA-89FF97A8089E}" type="sibTrans" cxnId="{A71594F6-6F4C-4F96-9EB1-CB22FDA208D4}">
      <dgm:prSet/>
      <dgm:spPr/>
      <dgm:t>
        <a:bodyPr/>
        <a:lstStyle/>
        <a:p>
          <a:endParaRPr lang="en-US"/>
        </a:p>
      </dgm:t>
    </dgm:pt>
    <dgm:pt modelId="{62E92FEC-4EB1-FB41-9D8E-43640869B337}" type="pres">
      <dgm:prSet presAssocID="{13F82CA9-2E6E-421D-A792-EF640E625D4F}" presName="linear" presStyleCnt="0">
        <dgm:presLayoutVars>
          <dgm:animLvl val="lvl"/>
          <dgm:resizeHandles val="exact"/>
        </dgm:presLayoutVars>
      </dgm:prSet>
      <dgm:spPr/>
    </dgm:pt>
    <dgm:pt modelId="{DAF52A38-4ADF-2A4D-8DD7-4862DD510E28}" type="pres">
      <dgm:prSet presAssocID="{8C1039E3-9215-43EA-A1E3-D9F12CCEE10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C98CF9F-09B9-A942-8DF4-414F6A7540C4}" type="pres">
      <dgm:prSet presAssocID="{CB8806E5-3E7E-4E3E-9C8F-DD64E3052FD4}" presName="spacer" presStyleCnt="0"/>
      <dgm:spPr/>
    </dgm:pt>
    <dgm:pt modelId="{67C694BC-F79D-DC4F-B6C3-26D8F884A51F}" type="pres">
      <dgm:prSet presAssocID="{2A839F75-C6D6-4253-97BD-C17EA512B4C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09F0F48-EA2A-C341-8270-90F3092537E7}" type="pres">
      <dgm:prSet presAssocID="{8FF46EB3-967E-4FC4-B67C-410F5A3B1665}" presName="spacer" presStyleCnt="0"/>
      <dgm:spPr/>
    </dgm:pt>
    <dgm:pt modelId="{73528124-DD78-4744-BE10-185DE128B418}" type="pres">
      <dgm:prSet presAssocID="{E92D8162-92B5-4181-ACE5-A08E18662EA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76D5772-BB25-B24F-8A12-F0AA2BF0EE32}" type="pres">
      <dgm:prSet presAssocID="{ABC1AEFE-A640-48CA-977D-FA44F90290CA}" presName="spacer" presStyleCnt="0"/>
      <dgm:spPr/>
    </dgm:pt>
    <dgm:pt modelId="{2CB034AF-A40A-4C4A-804D-E44693B6C7E1}" type="pres">
      <dgm:prSet presAssocID="{49AAD02F-5122-4A4C-AB92-0F6D34F2EA42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1C8FD05-8063-4468-A32D-01A1261B8895}" srcId="{13F82CA9-2E6E-421D-A792-EF640E625D4F}" destId="{E92D8162-92B5-4181-ACE5-A08E18662EA3}" srcOrd="2" destOrd="0" parTransId="{600D8CCE-E00C-408A-AE27-26E3D7700F62}" sibTransId="{ABC1AEFE-A640-48CA-977D-FA44F90290CA}"/>
    <dgm:cxn modelId="{14642E46-9267-45DB-AB30-2206296F4416}" srcId="{13F82CA9-2E6E-421D-A792-EF640E625D4F}" destId="{2A839F75-C6D6-4253-97BD-C17EA512B4CC}" srcOrd="1" destOrd="0" parTransId="{FD04A00E-AFAB-4A91-BB33-572A80A8475C}" sibTransId="{8FF46EB3-967E-4FC4-B67C-410F5A3B1665}"/>
    <dgm:cxn modelId="{5BB51251-A482-A646-853C-A4EDE6BD1A3C}" type="presOf" srcId="{13F82CA9-2E6E-421D-A792-EF640E625D4F}" destId="{62E92FEC-4EB1-FB41-9D8E-43640869B337}" srcOrd="0" destOrd="0" presId="urn:microsoft.com/office/officeart/2005/8/layout/vList2"/>
    <dgm:cxn modelId="{4A859551-C2A3-E84A-A925-C9797E095E63}" type="presOf" srcId="{49AAD02F-5122-4A4C-AB92-0F6D34F2EA42}" destId="{2CB034AF-A40A-4C4A-804D-E44693B6C7E1}" srcOrd="0" destOrd="0" presId="urn:microsoft.com/office/officeart/2005/8/layout/vList2"/>
    <dgm:cxn modelId="{671D01C3-0CA4-4526-AC6C-40CA680F795C}" srcId="{13F82CA9-2E6E-421D-A792-EF640E625D4F}" destId="{8C1039E3-9215-43EA-A1E3-D9F12CCEE100}" srcOrd="0" destOrd="0" parTransId="{4807D53C-9111-4319-BA72-4FF0DCEB6A8A}" sibTransId="{CB8806E5-3E7E-4E3E-9C8F-DD64E3052FD4}"/>
    <dgm:cxn modelId="{929788DF-F2F3-A24B-8B45-8945E9072A36}" type="presOf" srcId="{2A839F75-C6D6-4253-97BD-C17EA512B4CC}" destId="{67C694BC-F79D-DC4F-B6C3-26D8F884A51F}" srcOrd="0" destOrd="0" presId="urn:microsoft.com/office/officeart/2005/8/layout/vList2"/>
    <dgm:cxn modelId="{436E58ED-9638-5D46-8486-8713A3FED23A}" type="presOf" srcId="{E92D8162-92B5-4181-ACE5-A08E18662EA3}" destId="{73528124-DD78-4744-BE10-185DE128B418}" srcOrd="0" destOrd="0" presId="urn:microsoft.com/office/officeart/2005/8/layout/vList2"/>
    <dgm:cxn modelId="{A71594F6-6F4C-4F96-9EB1-CB22FDA208D4}" srcId="{13F82CA9-2E6E-421D-A792-EF640E625D4F}" destId="{49AAD02F-5122-4A4C-AB92-0F6D34F2EA42}" srcOrd="3" destOrd="0" parTransId="{ECB9C022-5E8E-4F0A-A494-BE3C8B14003A}" sibTransId="{4716C88F-CC75-4C13-8DBA-89FF97A8089E}"/>
    <dgm:cxn modelId="{056303F7-B16C-944E-972B-BE858EA0634D}" type="presOf" srcId="{8C1039E3-9215-43EA-A1E3-D9F12CCEE100}" destId="{DAF52A38-4ADF-2A4D-8DD7-4862DD510E28}" srcOrd="0" destOrd="0" presId="urn:microsoft.com/office/officeart/2005/8/layout/vList2"/>
    <dgm:cxn modelId="{83D572D5-420C-1C48-BCB8-4AAE817F93A8}" type="presParOf" srcId="{62E92FEC-4EB1-FB41-9D8E-43640869B337}" destId="{DAF52A38-4ADF-2A4D-8DD7-4862DD510E28}" srcOrd="0" destOrd="0" presId="urn:microsoft.com/office/officeart/2005/8/layout/vList2"/>
    <dgm:cxn modelId="{6278D347-8550-964D-A8FA-704977FF9FBA}" type="presParOf" srcId="{62E92FEC-4EB1-FB41-9D8E-43640869B337}" destId="{7C98CF9F-09B9-A942-8DF4-414F6A7540C4}" srcOrd="1" destOrd="0" presId="urn:microsoft.com/office/officeart/2005/8/layout/vList2"/>
    <dgm:cxn modelId="{2FCE0ED2-3A8E-3442-A848-B70FBA03B841}" type="presParOf" srcId="{62E92FEC-4EB1-FB41-9D8E-43640869B337}" destId="{67C694BC-F79D-DC4F-B6C3-26D8F884A51F}" srcOrd="2" destOrd="0" presId="urn:microsoft.com/office/officeart/2005/8/layout/vList2"/>
    <dgm:cxn modelId="{2D358196-0880-614C-9FC9-9CA1812A199B}" type="presParOf" srcId="{62E92FEC-4EB1-FB41-9D8E-43640869B337}" destId="{F09F0F48-EA2A-C341-8270-90F3092537E7}" srcOrd="3" destOrd="0" presId="urn:microsoft.com/office/officeart/2005/8/layout/vList2"/>
    <dgm:cxn modelId="{97B004E9-F075-544F-AB18-254E9A873DE1}" type="presParOf" srcId="{62E92FEC-4EB1-FB41-9D8E-43640869B337}" destId="{73528124-DD78-4744-BE10-185DE128B418}" srcOrd="4" destOrd="0" presId="urn:microsoft.com/office/officeart/2005/8/layout/vList2"/>
    <dgm:cxn modelId="{6B7E5A02-1B18-0C43-AE69-1687E8E9FDD5}" type="presParOf" srcId="{62E92FEC-4EB1-FB41-9D8E-43640869B337}" destId="{776D5772-BB25-B24F-8A12-F0AA2BF0EE32}" srcOrd="5" destOrd="0" presId="urn:microsoft.com/office/officeart/2005/8/layout/vList2"/>
    <dgm:cxn modelId="{C6DAFD61-E33A-0C43-BE1C-D85E940176F7}" type="presParOf" srcId="{62E92FEC-4EB1-FB41-9D8E-43640869B337}" destId="{2CB034AF-A40A-4C4A-804D-E44693B6C7E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02270-696F-D545-BD4F-C58B61E8DE0A}">
      <dsp:nvSpPr>
        <dsp:cNvPr id="0" name=""/>
        <dsp:cNvSpPr/>
      </dsp:nvSpPr>
      <dsp:spPr>
        <a:xfrm>
          <a:off x="0" y="6826"/>
          <a:ext cx="10515600" cy="791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Act of either omission or commission</a:t>
          </a:r>
        </a:p>
      </dsp:txBody>
      <dsp:txXfrm>
        <a:off x="38638" y="45464"/>
        <a:ext cx="10438324" cy="714229"/>
      </dsp:txXfrm>
    </dsp:sp>
    <dsp:sp modelId="{4837E689-A1BA-5F4C-9C3D-A08695034CC9}">
      <dsp:nvSpPr>
        <dsp:cNvPr id="0" name=""/>
        <dsp:cNvSpPr/>
      </dsp:nvSpPr>
      <dsp:spPr>
        <a:xfrm>
          <a:off x="0" y="893371"/>
          <a:ext cx="10515600" cy="791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Not achieving intended outcome</a:t>
          </a:r>
        </a:p>
      </dsp:txBody>
      <dsp:txXfrm>
        <a:off x="38638" y="932009"/>
        <a:ext cx="10438324" cy="714229"/>
      </dsp:txXfrm>
    </dsp:sp>
    <dsp:sp modelId="{F0AC9E52-8C19-6B4B-9C44-3C05E75252C1}">
      <dsp:nvSpPr>
        <dsp:cNvPr id="0" name=""/>
        <dsp:cNvSpPr/>
      </dsp:nvSpPr>
      <dsp:spPr>
        <a:xfrm>
          <a:off x="0" y="1779916"/>
          <a:ext cx="10515600" cy="791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Error of execution</a:t>
          </a:r>
        </a:p>
      </dsp:txBody>
      <dsp:txXfrm>
        <a:off x="38638" y="1818554"/>
        <a:ext cx="10438324" cy="714229"/>
      </dsp:txXfrm>
    </dsp:sp>
    <dsp:sp modelId="{93BE856C-90F8-F741-9F65-693067537F71}">
      <dsp:nvSpPr>
        <dsp:cNvPr id="0" name=""/>
        <dsp:cNvSpPr/>
      </dsp:nvSpPr>
      <dsp:spPr>
        <a:xfrm>
          <a:off x="0" y="2666461"/>
          <a:ext cx="10515600" cy="791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Error of planning</a:t>
          </a:r>
        </a:p>
      </dsp:txBody>
      <dsp:txXfrm>
        <a:off x="38638" y="2705099"/>
        <a:ext cx="10438324" cy="714229"/>
      </dsp:txXfrm>
    </dsp:sp>
    <dsp:sp modelId="{F53799FB-CCF4-3F47-B666-D7E09BEB0730}">
      <dsp:nvSpPr>
        <dsp:cNvPr id="0" name=""/>
        <dsp:cNvSpPr/>
      </dsp:nvSpPr>
      <dsp:spPr>
        <a:xfrm>
          <a:off x="0" y="3553006"/>
          <a:ext cx="10515600" cy="791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Deviation from standard of care</a:t>
          </a:r>
        </a:p>
      </dsp:txBody>
      <dsp:txXfrm>
        <a:off x="38638" y="3591644"/>
        <a:ext cx="10438324" cy="7142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69E7A-50F1-45EF-80D4-332308552859}">
      <dsp:nvSpPr>
        <dsp:cNvPr id="0" name=""/>
        <dsp:cNvSpPr/>
      </dsp:nvSpPr>
      <dsp:spPr>
        <a:xfrm>
          <a:off x="212335" y="469890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99D8C-A10C-436B-B0DA-9C9E3CF7652F}">
      <dsp:nvSpPr>
        <dsp:cNvPr id="0" name=""/>
        <dsp:cNvSpPr/>
      </dsp:nvSpPr>
      <dsp:spPr>
        <a:xfrm>
          <a:off x="492877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4D7D2-E640-4EA4-A990-369DE07198E4}">
      <dsp:nvSpPr>
        <dsp:cNvPr id="0" name=""/>
        <dsp:cNvSpPr/>
      </dsp:nvSpPr>
      <dsp:spPr>
        <a:xfrm>
          <a:off x="1834517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Traditional surgical culture in OR</a:t>
          </a:r>
        </a:p>
      </dsp:txBody>
      <dsp:txXfrm>
        <a:off x="1834517" y="469890"/>
        <a:ext cx="3148942" cy="1335915"/>
      </dsp:txXfrm>
    </dsp:sp>
    <dsp:sp modelId="{D4EFC0CF-C00D-4EC2-9754-3DBF6B05A7D5}">
      <dsp:nvSpPr>
        <dsp:cNvPr id="0" name=""/>
        <dsp:cNvSpPr/>
      </dsp:nvSpPr>
      <dsp:spPr>
        <a:xfrm>
          <a:off x="5532139" y="469890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246F3-AE3F-4B1B-A584-D73457F832DE}">
      <dsp:nvSpPr>
        <dsp:cNvPr id="0" name=""/>
        <dsp:cNvSpPr/>
      </dsp:nvSpPr>
      <dsp:spPr>
        <a:xfrm>
          <a:off x="5812681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15F78-4060-4B1A-BFE5-404F88B9FEDE}">
      <dsp:nvSpPr>
        <dsp:cNvPr id="0" name=""/>
        <dsp:cNvSpPr/>
      </dsp:nvSpPr>
      <dsp:spPr>
        <a:xfrm>
          <a:off x="7154322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Safety culture of the Organization</a:t>
          </a:r>
        </a:p>
      </dsp:txBody>
      <dsp:txXfrm>
        <a:off x="7154322" y="469890"/>
        <a:ext cx="3148942" cy="1335915"/>
      </dsp:txXfrm>
    </dsp:sp>
    <dsp:sp modelId="{250915C5-588E-41FB-8595-98B4DA945C7D}">
      <dsp:nvSpPr>
        <dsp:cNvPr id="0" name=""/>
        <dsp:cNvSpPr/>
      </dsp:nvSpPr>
      <dsp:spPr>
        <a:xfrm>
          <a:off x="212335" y="2545532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BC534-EF84-4221-A23E-8C1E18F32F58}">
      <dsp:nvSpPr>
        <dsp:cNvPr id="0" name=""/>
        <dsp:cNvSpPr/>
      </dsp:nvSpPr>
      <dsp:spPr>
        <a:xfrm>
          <a:off x="492877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3DB3C-62AA-451B-AC7D-350271EE6E23}">
      <dsp:nvSpPr>
        <dsp:cNvPr id="0" name=""/>
        <dsp:cNvSpPr/>
      </dsp:nvSpPr>
      <dsp:spPr>
        <a:xfrm>
          <a:off x="1834517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Poor teamwork and Communication</a:t>
          </a:r>
        </a:p>
      </dsp:txBody>
      <dsp:txXfrm>
        <a:off x="1834517" y="2545532"/>
        <a:ext cx="3148942" cy="1335915"/>
      </dsp:txXfrm>
    </dsp:sp>
    <dsp:sp modelId="{D06C673A-911C-497D-8CD5-A0D4547C791D}">
      <dsp:nvSpPr>
        <dsp:cNvPr id="0" name=""/>
        <dsp:cNvSpPr/>
      </dsp:nvSpPr>
      <dsp:spPr>
        <a:xfrm>
          <a:off x="5532139" y="2545532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B87CB-7F7A-4900-9D5F-98978C642ED6}">
      <dsp:nvSpPr>
        <dsp:cNvPr id="0" name=""/>
        <dsp:cNvSpPr/>
      </dsp:nvSpPr>
      <dsp:spPr>
        <a:xfrm>
          <a:off x="5812681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498FC-129C-4D47-BBDA-CA809042E878}">
      <dsp:nvSpPr>
        <dsp:cNvPr id="0" name=""/>
        <dsp:cNvSpPr/>
      </dsp:nvSpPr>
      <dsp:spPr>
        <a:xfrm>
          <a:off x="7154322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Lack of awareness </a:t>
          </a:r>
        </a:p>
      </dsp:txBody>
      <dsp:txXfrm>
        <a:off x="7154322" y="2545532"/>
        <a:ext cx="3148942" cy="133591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5ED0AE-F56E-8341-BA7E-5E2D0A7E5BA4}">
      <dsp:nvSpPr>
        <dsp:cNvPr id="0" name=""/>
        <dsp:cNvSpPr/>
      </dsp:nvSpPr>
      <dsp:spPr>
        <a:xfrm>
          <a:off x="0" y="43830"/>
          <a:ext cx="10515600" cy="15514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Lessons to learn from Aviation industry and Nuclear Submarine programs</a:t>
          </a:r>
        </a:p>
      </dsp:txBody>
      <dsp:txXfrm>
        <a:off x="75734" y="119564"/>
        <a:ext cx="10364132" cy="1399952"/>
      </dsp:txXfrm>
    </dsp:sp>
    <dsp:sp modelId="{55A2BD79-08D2-D540-8985-820919F538AB}">
      <dsp:nvSpPr>
        <dsp:cNvPr id="0" name=""/>
        <dsp:cNvSpPr/>
      </dsp:nvSpPr>
      <dsp:spPr>
        <a:xfrm>
          <a:off x="0" y="1595250"/>
          <a:ext cx="10515600" cy="3148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000" kern="1200" dirty="0"/>
            <a:t>Individual ownership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000" kern="1200" dirty="0"/>
            <a:t>Responsibility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000" kern="1200" dirty="0"/>
            <a:t>Attention to detail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000" kern="1200" dirty="0"/>
            <a:t>Professionalism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000" kern="1200" dirty="0"/>
            <a:t>Moral integrity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000" kern="1200" dirty="0"/>
            <a:t>Mutual respect</a:t>
          </a:r>
          <a:endParaRPr lang="en-US" sz="3000" kern="1200" dirty="0"/>
        </a:p>
      </dsp:txBody>
      <dsp:txXfrm>
        <a:off x="0" y="1595250"/>
        <a:ext cx="10515600" cy="314847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97EE4-4103-FA4F-BFAA-C7148807B805}">
      <dsp:nvSpPr>
        <dsp:cNvPr id="0" name=""/>
        <dsp:cNvSpPr/>
      </dsp:nvSpPr>
      <dsp:spPr>
        <a:xfrm>
          <a:off x="3357" y="15430"/>
          <a:ext cx="3273623" cy="6048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Safety culture </a:t>
          </a:r>
        </a:p>
      </dsp:txBody>
      <dsp:txXfrm>
        <a:off x="3357" y="15430"/>
        <a:ext cx="3273623" cy="604800"/>
      </dsp:txXfrm>
    </dsp:sp>
    <dsp:sp modelId="{0BD99D38-5892-3346-832A-6A56F4906D5B}">
      <dsp:nvSpPr>
        <dsp:cNvPr id="0" name=""/>
        <dsp:cNvSpPr/>
      </dsp:nvSpPr>
      <dsp:spPr>
        <a:xfrm>
          <a:off x="3357" y="620230"/>
          <a:ext cx="3273623" cy="390117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“Blame free” organizational culture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Open 2-way communication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Leadership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Employee involvement – ownership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Readiness to report  and documentation of near – misses </a:t>
          </a:r>
        </a:p>
      </dsp:txBody>
      <dsp:txXfrm>
        <a:off x="3357" y="620230"/>
        <a:ext cx="3273623" cy="3901170"/>
      </dsp:txXfrm>
    </dsp:sp>
    <dsp:sp modelId="{12FA8B7F-CDD5-584A-BB13-41E583498DB2}">
      <dsp:nvSpPr>
        <dsp:cNvPr id="0" name=""/>
        <dsp:cNvSpPr/>
      </dsp:nvSpPr>
      <dsp:spPr>
        <a:xfrm>
          <a:off x="3735288" y="15430"/>
          <a:ext cx="3273623" cy="604800"/>
        </a:xfrm>
        <a:prstGeom prst="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Processes and procedures</a:t>
          </a:r>
        </a:p>
      </dsp:txBody>
      <dsp:txXfrm>
        <a:off x="3735288" y="15430"/>
        <a:ext cx="3273623" cy="604800"/>
      </dsp:txXfrm>
    </dsp:sp>
    <dsp:sp modelId="{5D627C11-8AE5-154D-A8F8-6F55E4E5AC55}">
      <dsp:nvSpPr>
        <dsp:cNvPr id="0" name=""/>
        <dsp:cNvSpPr/>
      </dsp:nvSpPr>
      <dsp:spPr>
        <a:xfrm>
          <a:off x="3735288" y="620230"/>
          <a:ext cx="3273623" cy="3901170"/>
        </a:xfrm>
        <a:prstGeom prst="rect">
          <a:avLst/>
        </a:prstGeom>
        <a:solidFill>
          <a:schemeClr val="accent4">
            <a:tint val="40000"/>
            <a:alpha val="90000"/>
            <a:hueOff val="5430963"/>
            <a:satOff val="-25622"/>
            <a:lumOff val="-925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Task checklists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Flow and hand over checklists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Equipment checklists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Communication at every stage of procedure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Debriefing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Training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Cross checks  and read back </a:t>
          </a:r>
        </a:p>
      </dsp:txBody>
      <dsp:txXfrm>
        <a:off x="3735288" y="620230"/>
        <a:ext cx="3273623" cy="3901170"/>
      </dsp:txXfrm>
    </dsp:sp>
    <dsp:sp modelId="{C8A364A2-99F6-DF48-8788-E1594225F388}">
      <dsp:nvSpPr>
        <dsp:cNvPr id="0" name=""/>
        <dsp:cNvSpPr/>
      </dsp:nvSpPr>
      <dsp:spPr>
        <a:xfrm>
          <a:off x="7467219" y="15430"/>
          <a:ext cx="3273623" cy="604800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Behaviors </a:t>
          </a:r>
        </a:p>
      </dsp:txBody>
      <dsp:txXfrm>
        <a:off x="7467219" y="15430"/>
        <a:ext cx="3273623" cy="604800"/>
      </dsp:txXfrm>
    </dsp:sp>
    <dsp:sp modelId="{9AEB4B07-BB61-1940-930D-CE81DFF2CA06}">
      <dsp:nvSpPr>
        <dsp:cNvPr id="0" name=""/>
        <dsp:cNvSpPr/>
      </dsp:nvSpPr>
      <dsp:spPr>
        <a:xfrm>
          <a:off x="7467219" y="620230"/>
          <a:ext cx="3273623" cy="3901170"/>
        </a:xfrm>
        <a:prstGeom prst="rect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Crew resource management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Open 2 – way Communication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No fear of “speaking out”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Teamwork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Employee well being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Situational awareness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Shared Decision making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Pride, self –esteem  - decreased reporting </a:t>
          </a:r>
        </a:p>
      </dsp:txBody>
      <dsp:txXfrm>
        <a:off x="7467219" y="620230"/>
        <a:ext cx="3273623" cy="390117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0BBF57-7041-3140-92A1-F6AD098CA9F2}">
      <dsp:nvSpPr>
        <dsp:cNvPr id="0" name=""/>
        <dsp:cNvSpPr/>
      </dsp:nvSpPr>
      <dsp:spPr>
        <a:xfrm>
          <a:off x="0" y="49239"/>
          <a:ext cx="10515600" cy="20287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/>
            <a:t>An acknowledgment of the high-risk, error-prone nature of an</a:t>
          </a:r>
          <a:endParaRPr lang="en-US" sz="4000" kern="1200"/>
        </a:p>
      </dsp:txBody>
      <dsp:txXfrm>
        <a:off x="99037" y="148276"/>
        <a:ext cx="10317526" cy="1830706"/>
      </dsp:txXfrm>
    </dsp:sp>
    <dsp:sp modelId="{4A9E2B56-E5AA-1C40-9CF9-33DB77BFE818}">
      <dsp:nvSpPr>
        <dsp:cNvPr id="0" name=""/>
        <dsp:cNvSpPr/>
      </dsp:nvSpPr>
      <dsp:spPr>
        <a:xfrm>
          <a:off x="0" y="2224899"/>
          <a:ext cx="10515600" cy="134177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 dirty="0"/>
            <a:t>Organization’s activities</a:t>
          </a:r>
          <a:endParaRPr lang="en-US" sz="4000" kern="1200" dirty="0"/>
        </a:p>
      </dsp:txBody>
      <dsp:txXfrm>
        <a:off x="65500" y="2290399"/>
        <a:ext cx="10384600" cy="1210774"/>
      </dsp:txXfrm>
    </dsp:sp>
    <dsp:sp modelId="{7CF94846-0D81-7C4C-BE2E-A297A6C3F005}">
      <dsp:nvSpPr>
        <dsp:cNvPr id="0" name=""/>
        <dsp:cNvSpPr/>
      </dsp:nvSpPr>
      <dsp:spPr>
        <a:xfrm>
          <a:off x="0" y="3566673"/>
          <a:ext cx="10515600" cy="2202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100" kern="1200"/>
            <a:t>No fear of punishment or retaliation for reporting errors</a:t>
          </a:r>
          <a:endParaRPr lang="en-US" sz="3100" kern="120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100" kern="1200"/>
            <a:t>Collaboration across ranks</a:t>
          </a:r>
          <a:endParaRPr lang="en-US" sz="3100" kern="120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100" kern="1200" dirty="0"/>
            <a:t>A willingness to direct resources to address safety concerns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100" kern="1200"/>
            <a:t>Use of Safety Attitudes Questionnaire (SAQ) </a:t>
          </a:r>
          <a:endParaRPr lang="en-US" sz="3100" kern="1200"/>
        </a:p>
      </dsp:txBody>
      <dsp:txXfrm>
        <a:off x="0" y="3566673"/>
        <a:ext cx="10515600" cy="220299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4761F-D9E0-CB4F-80E7-42A259B7045E}">
      <dsp:nvSpPr>
        <dsp:cNvPr id="0" name=""/>
        <dsp:cNvSpPr/>
      </dsp:nvSpPr>
      <dsp:spPr>
        <a:xfrm>
          <a:off x="788670" y="0"/>
          <a:ext cx="8938260" cy="4351338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86A38-5F6E-0643-8ED6-20FF99FF7929}">
      <dsp:nvSpPr>
        <dsp:cNvPr id="0" name=""/>
        <dsp:cNvSpPr/>
      </dsp:nvSpPr>
      <dsp:spPr>
        <a:xfrm>
          <a:off x="7208" y="1305401"/>
          <a:ext cx="3380245" cy="17405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Operating room briefing</a:t>
          </a:r>
        </a:p>
      </dsp:txBody>
      <dsp:txXfrm>
        <a:off x="92174" y="1390367"/>
        <a:ext cx="3210313" cy="1570603"/>
      </dsp:txXfrm>
    </dsp:sp>
    <dsp:sp modelId="{625DD29A-7609-8D42-82A7-754654706BED}">
      <dsp:nvSpPr>
        <dsp:cNvPr id="0" name=""/>
        <dsp:cNvSpPr/>
      </dsp:nvSpPr>
      <dsp:spPr>
        <a:xfrm>
          <a:off x="3567677" y="1305401"/>
          <a:ext cx="3380245" cy="17405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Operating room de-briefing</a:t>
          </a:r>
        </a:p>
      </dsp:txBody>
      <dsp:txXfrm>
        <a:off x="3652643" y="1390367"/>
        <a:ext cx="3210313" cy="1570603"/>
      </dsp:txXfrm>
    </dsp:sp>
    <dsp:sp modelId="{48FE3609-2C09-0840-AC0F-145C47CA48C3}">
      <dsp:nvSpPr>
        <dsp:cNvPr id="0" name=""/>
        <dsp:cNvSpPr/>
      </dsp:nvSpPr>
      <dsp:spPr>
        <a:xfrm>
          <a:off x="7128145" y="1305401"/>
          <a:ext cx="3380245" cy="17405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Sign outs</a:t>
          </a:r>
        </a:p>
      </dsp:txBody>
      <dsp:txXfrm>
        <a:off x="7213111" y="1390367"/>
        <a:ext cx="3210313" cy="157060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1A4444-EBC9-D04B-A1C7-7635492BA87C}">
      <dsp:nvSpPr>
        <dsp:cNvPr id="0" name=""/>
        <dsp:cNvSpPr/>
      </dsp:nvSpPr>
      <dsp:spPr>
        <a:xfrm>
          <a:off x="0" y="591220"/>
          <a:ext cx="10515600" cy="98338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100" b="1" i="1" kern="1200"/>
            <a:t>Operating Room Briefings (Surgical Checklist):</a:t>
          </a:r>
          <a:endParaRPr lang="en-US" sz="4100" kern="1200"/>
        </a:p>
      </dsp:txBody>
      <dsp:txXfrm>
        <a:off x="48005" y="639225"/>
        <a:ext cx="10419590" cy="887374"/>
      </dsp:txXfrm>
    </dsp:sp>
    <dsp:sp modelId="{92D674DF-E77F-8D47-B848-9739DA823029}">
      <dsp:nvSpPr>
        <dsp:cNvPr id="0" name=""/>
        <dsp:cNvSpPr/>
      </dsp:nvSpPr>
      <dsp:spPr>
        <a:xfrm>
          <a:off x="0" y="1574605"/>
          <a:ext cx="10515600" cy="2673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200" kern="1200"/>
            <a:t>Facilitate transfer of information between team members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200" kern="1200"/>
            <a:t>Pre-procedure discussion of requirements, needs, and special issues of the procedure 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200" kern="1200"/>
            <a:t>Locally adapted to the specific needs of the specialty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200" kern="1200"/>
            <a:t>Associated with improved safety culture</a:t>
          </a:r>
          <a:endParaRPr lang="en-US" sz="3200" kern="1200"/>
        </a:p>
      </dsp:txBody>
      <dsp:txXfrm>
        <a:off x="0" y="1574605"/>
        <a:ext cx="10515600" cy="267340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E3CDD-8CB1-8541-8A83-095AE88A4FE5}">
      <dsp:nvSpPr>
        <dsp:cNvPr id="0" name=""/>
        <dsp:cNvSpPr/>
      </dsp:nvSpPr>
      <dsp:spPr>
        <a:xfrm>
          <a:off x="0" y="193573"/>
          <a:ext cx="10515600" cy="100737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200" b="1" i="1" kern="1200"/>
            <a:t>Operating Room de-briefings:</a:t>
          </a:r>
          <a:endParaRPr lang="en-US" sz="4200" kern="1200"/>
        </a:p>
      </dsp:txBody>
      <dsp:txXfrm>
        <a:off x="49176" y="242749"/>
        <a:ext cx="10417248" cy="909018"/>
      </dsp:txXfrm>
    </dsp:sp>
    <dsp:sp modelId="{01332A9A-B13E-0D45-B475-AFE4F2BB6E30}">
      <dsp:nvSpPr>
        <dsp:cNvPr id="0" name=""/>
        <dsp:cNvSpPr/>
      </dsp:nvSpPr>
      <dsp:spPr>
        <a:xfrm>
          <a:off x="0" y="1200943"/>
          <a:ext cx="10515600" cy="3303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300" kern="1200"/>
            <a:t>Errors or critical incidents are regarded as learning opportunities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300" kern="1200"/>
            <a:t>Discuss the teams performance during the surgery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300" kern="1200"/>
            <a:t>Designate a point person for follow up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300" kern="1200"/>
            <a:t>Check mop/instrument/needle counts</a:t>
          </a:r>
          <a:endParaRPr lang="en-US" sz="3300" kern="120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300" kern="1200"/>
            <a:t>Check proper labelling and orientation of the specimen</a:t>
          </a:r>
          <a:endParaRPr lang="en-US" sz="3300" kern="1200"/>
        </a:p>
      </dsp:txBody>
      <dsp:txXfrm>
        <a:off x="0" y="1200943"/>
        <a:ext cx="10515600" cy="33037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B15E0-56D2-0F4D-BCB9-319695D0EC4C}">
      <dsp:nvSpPr>
        <dsp:cNvPr id="0" name=""/>
        <dsp:cNvSpPr/>
      </dsp:nvSpPr>
      <dsp:spPr>
        <a:xfrm>
          <a:off x="0" y="47122"/>
          <a:ext cx="10515600" cy="110331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600" b="1" i="1" kern="1200"/>
            <a:t>Sign outs:</a:t>
          </a:r>
          <a:endParaRPr lang="en-US" sz="4600" kern="1200"/>
        </a:p>
      </dsp:txBody>
      <dsp:txXfrm>
        <a:off x="53859" y="100981"/>
        <a:ext cx="10407882" cy="995592"/>
      </dsp:txXfrm>
    </dsp:sp>
    <dsp:sp modelId="{0494109B-021F-A242-829E-30CC8CDFCCEE}">
      <dsp:nvSpPr>
        <dsp:cNvPr id="0" name=""/>
        <dsp:cNvSpPr/>
      </dsp:nvSpPr>
      <dsp:spPr>
        <a:xfrm>
          <a:off x="0" y="1150432"/>
          <a:ext cx="10515600" cy="352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600" kern="1200"/>
            <a:t>Written communication between teams of doctors</a:t>
          </a:r>
          <a:endParaRPr lang="en-US" sz="3600" kern="120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600" kern="1200"/>
            <a:t>Change in patient’s care setting or provider</a:t>
          </a:r>
          <a:endParaRPr lang="en-US" sz="3600" kern="120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600" kern="1200"/>
            <a:t>Tend to be variable, unstructured, and prone to error</a:t>
          </a:r>
          <a:endParaRPr lang="en-US" sz="3600" kern="120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600" kern="1200"/>
            <a:t>SBAR (situation, background, assessment, and recommendation)</a:t>
          </a:r>
          <a:endParaRPr lang="en-US" sz="3600" kern="1200"/>
        </a:p>
      </dsp:txBody>
      <dsp:txXfrm>
        <a:off x="0" y="1150432"/>
        <a:ext cx="10515600" cy="35231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70A67-FD7B-F149-A78E-5BD7A85F6231}">
      <dsp:nvSpPr>
        <dsp:cNvPr id="0" name=""/>
        <dsp:cNvSpPr/>
      </dsp:nvSpPr>
      <dsp:spPr>
        <a:xfrm>
          <a:off x="4286990" y="63380"/>
          <a:ext cx="3042284" cy="304228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Emphasis on surgical skills and decision making</a:t>
          </a:r>
        </a:p>
      </dsp:txBody>
      <dsp:txXfrm>
        <a:off x="4692629" y="595780"/>
        <a:ext cx="2231008" cy="1369028"/>
      </dsp:txXfrm>
    </dsp:sp>
    <dsp:sp modelId="{FC003F7A-B409-2347-8217-679DDB75B6C2}">
      <dsp:nvSpPr>
        <dsp:cNvPr id="0" name=""/>
        <dsp:cNvSpPr/>
      </dsp:nvSpPr>
      <dsp:spPr>
        <a:xfrm>
          <a:off x="5384748" y="1964809"/>
          <a:ext cx="3042284" cy="304228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Faculty need to balance resident autonomy and patient safety</a:t>
          </a:r>
        </a:p>
      </dsp:txBody>
      <dsp:txXfrm>
        <a:off x="6315180" y="2750732"/>
        <a:ext cx="1825371" cy="1673256"/>
      </dsp:txXfrm>
    </dsp:sp>
    <dsp:sp modelId="{789A7F98-D1B1-344C-A98A-50A80BB68AFB}">
      <dsp:nvSpPr>
        <dsp:cNvPr id="0" name=""/>
        <dsp:cNvSpPr/>
      </dsp:nvSpPr>
      <dsp:spPr>
        <a:xfrm>
          <a:off x="3189233" y="1964809"/>
          <a:ext cx="3042284" cy="304228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Use of High-Fidelity simulators </a:t>
          </a:r>
        </a:p>
      </dsp:txBody>
      <dsp:txXfrm>
        <a:off x="3475715" y="2750732"/>
        <a:ext cx="1825371" cy="167325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CE826-25BF-6349-98C6-37A8F9C95B0A}">
      <dsp:nvSpPr>
        <dsp:cNvPr id="0" name=""/>
        <dsp:cNvSpPr/>
      </dsp:nvSpPr>
      <dsp:spPr>
        <a:xfrm>
          <a:off x="0" y="789114"/>
          <a:ext cx="10515600" cy="959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Check list </a:t>
          </a:r>
        </a:p>
      </dsp:txBody>
      <dsp:txXfrm>
        <a:off x="46834" y="835948"/>
        <a:ext cx="10421932" cy="865732"/>
      </dsp:txXfrm>
    </dsp:sp>
    <dsp:sp modelId="{E7360D68-5864-834F-A488-F786C56955A6}">
      <dsp:nvSpPr>
        <dsp:cNvPr id="0" name=""/>
        <dsp:cNvSpPr/>
      </dsp:nvSpPr>
      <dsp:spPr>
        <a:xfrm>
          <a:off x="0" y="1863715"/>
          <a:ext cx="10515600" cy="959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CRM</a:t>
          </a:r>
        </a:p>
      </dsp:txBody>
      <dsp:txXfrm>
        <a:off x="46834" y="1910549"/>
        <a:ext cx="10421932" cy="865732"/>
      </dsp:txXfrm>
    </dsp:sp>
    <dsp:sp modelId="{5984C6DA-9C41-C94B-B660-9D2534D5DEF9}">
      <dsp:nvSpPr>
        <dsp:cNvPr id="0" name=""/>
        <dsp:cNvSpPr/>
      </dsp:nvSpPr>
      <dsp:spPr>
        <a:xfrm>
          <a:off x="0" y="2938315"/>
          <a:ext cx="10515600" cy="959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Human Factor Analysis and Classification System</a:t>
          </a:r>
        </a:p>
      </dsp:txBody>
      <dsp:txXfrm>
        <a:off x="46834" y="2985149"/>
        <a:ext cx="10421932" cy="865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AEAE5-35BF-6046-AC15-C02E9522CADA}">
      <dsp:nvSpPr>
        <dsp:cNvPr id="0" name=""/>
        <dsp:cNvSpPr/>
      </dsp:nvSpPr>
      <dsp:spPr>
        <a:xfrm>
          <a:off x="4206240" y="0"/>
          <a:ext cx="6309360" cy="1704806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b="0" i="0" kern="1200">
              <a:effectLst/>
              <a:latin typeface="Times New Roman" panose="02020603050405020304" pitchFamily="18" charset="0"/>
            </a:rPr>
            <a:t>Patient injury resulting in disability or prolonged hospitalization caused by medical or surgical management rather than the patient’s underlying condition</a:t>
          </a:r>
          <a:endParaRPr lang="en-US" sz="2400" kern="1200" dirty="0"/>
        </a:p>
      </dsp:txBody>
      <dsp:txXfrm>
        <a:off x="4206240" y="213101"/>
        <a:ext cx="5670058" cy="1278604"/>
      </dsp:txXfrm>
    </dsp:sp>
    <dsp:sp modelId="{0A96299F-DD3A-1A4C-90D4-17033896BDFD}">
      <dsp:nvSpPr>
        <dsp:cNvPr id="0" name=""/>
        <dsp:cNvSpPr/>
      </dsp:nvSpPr>
      <dsp:spPr>
        <a:xfrm>
          <a:off x="0" y="0"/>
          <a:ext cx="4206240" cy="170480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/>
            <a:t>Adverse event </a:t>
          </a:r>
          <a:endParaRPr lang="en-US" sz="4800" kern="1200" dirty="0"/>
        </a:p>
      </dsp:txBody>
      <dsp:txXfrm>
        <a:off x="83222" y="83222"/>
        <a:ext cx="4039796" cy="1538362"/>
      </dsp:txXfrm>
    </dsp:sp>
    <dsp:sp modelId="{03F5E7B0-F793-D244-909F-3CFF51225DC5}">
      <dsp:nvSpPr>
        <dsp:cNvPr id="0" name=""/>
        <dsp:cNvSpPr/>
      </dsp:nvSpPr>
      <dsp:spPr>
        <a:xfrm>
          <a:off x="4206240" y="1875287"/>
          <a:ext cx="6309360" cy="1704806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b="0" i="0" kern="1200">
              <a:effectLst/>
              <a:latin typeface="Times New Roman" panose="02020603050405020304" pitchFamily="18" charset="0"/>
            </a:rPr>
            <a:t>A medical error that could have resulted in patient harm but did not due to intervention or chance is identified as a </a:t>
          </a:r>
          <a:r>
            <a:rPr lang="en-IN" sz="2400" b="0" i="1" kern="1200">
              <a:effectLst/>
              <a:latin typeface="Times New Roman" panose="02020603050405020304" pitchFamily="18" charset="0"/>
            </a:rPr>
            <a:t>near miss</a:t>
          </a:r>
          <a:r>
            <a:rPr lang="en-IN" sz="2400" b="0" i="0" kern="1200">
              <a:effectLst/>
              <a:latin typeface="Times New Roman" panose="02020603050405020304" pitchFamily="18" charset="0"/>
            </a:rPr>
            <a:t>.</a:t>
          </a:r>
          <a:endParaRPr lang="en-US" sz="2400" kern="1200" dirty="0"/>
        </a:p>
      </dsp:txBody>
      <dsp:txXfrm>
        <a:off x="4206240" y="2088388"/>
        <a:ext cx="5670058" cy="1278604"/>
      </dsp:txXfrm>
    </dsp:sp>
    <dsp:sp modelId="{0430951D-4E52-9B40-9DB9-18E15E2EC71C}">
      <dsp:nvSpPr>
        <dsp:cNvPr id="0" name=""/>
        <dsp:cNvSpPr/>
      </dsp:nvSpPr>
      <dsp:spPr>
        <a:xfrm>
          <a:off x="0" y="1875287"/>
          <a:ext cx="4206240" cy="170480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800" b="1" i="0" kern="1200">
              <a:effectLst/>
              <a:latin typeface="Times New Roman" panose="02020603050405020304" pitchFamily="18" charset="0"/>
            </a:rPr>
            <a:t>Near miss event</a:t>
          </a:r>
          <a:endParaRPr lang="en-US" sz="4800" kern="1200" dirty="0"/>
        </a:p>
      </dsp:txBody>
      <dsp:txXfrm>
        <a:off x="83222" y="1958509"/>
        <a:ext cx="4039796" cy="1538362"/>
      </dsp:txXfrm>
    </dsp:sp>
    <dsp:sp modelId="{E77F2F34-5C35-DE48-99D1-46E544BB4E75}">
      <dsp:nvSpPr>
        <dsp:cNvPr id="0" name=""/>
        <dsp:cNvSpPr/>
      </dsp:nvSpPr>
      <dsp:spPr>
        <a:xfrm>
          <a:off x="4206240" y="3750575"/>
          <a:ext cx="6309360" cy="1704806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400" b="0" i="0" kern="1200">
              <a:effectLst/>
              <a:latin typeface="Times New Roman" panose="02020603050405020304" pitchFamily="18" charset="0"/>
            </a:rPr>
            <a:t>These are medical errors that should never happen (eg, wrong patient/ wrong site surgery/ retained mops etc)</a:t>
          </a:r>
          <a:endParaRPr lang="en-US" sz="2400" kern="1200"/>
        </a:p>
      </dsp:txBody>
      <dsp:txXfrm>
        <a:off x="4206240" y="3963676"/>
        <a:ext cx="5670058" cy="1278604"/>
      </dsp:txXfrm>
    </dsp:sp>
    <dsp:sp modelId="{4A4AF189-FF1E-0549-97C1-B19D758F1DEA}">
      <dsp:nvSpPr>
        <dsp:cNvPr id="0" name=""/>
        <dsp:cNvSpPr/>
      </dsp:nvSpPr>
      <dsp:spPr>
        <a:xfrm>
          <a:off x="0" y="3750575"/>
          <a:ext cx="4206240" cy="170480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800" b="1" i="0" kern="1200">
              <a:effectLst/>
              <a:latin typeface="Times New Roman" panose="02020603050405020304" pitchFamily="18" charset="0"/>
            </a:rPr>
            <a:t>Never event</a:t>
          </a:r>
          <a:endParaRPr lang="en-US" sz="4800" kern="1200"/>
        </a:p>
      </dsp:txBody>
      <dsp:txXfrm>
        <a:off x="83222" y="3833797"/>
        <a:ext cx="4039796" cy="1538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8CEEB-C805-1C44-B367-8CC6AB07A8EE}">
      <dsp:nvSpPr>
        <dsp:cNvPr id="0" name=""/>
        <dsp:cNvSpPr/>
      </dsp:nvSpPr>
      <dsp:spPr>
        <a:xfrm>
          <a:off x="3135909" y="0"/>
          <a:ext cx="7364474" cy="4351338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3000" b="0" i="0" kern="1200">
              <a:effectLst/>
              <a:latin typeface="Times New Roman" panose="02020603050405020304" pitchFamily="18" charset="0"/>
            </a:rPr>
            <a:t>It is any unexpected adverse event "involving death, serious physical or psychological injury, or the risk thereof. The phrase 'or the risk thereof' includes any process variation for which a recurrence would carry a significant chance of a serious adverse outcome”.</a:t>
          </a:r>
          <a:endParaRPr lang="en-US" sz="3000" kern="1200" dirty="0"/>
        </a:p>
      </dsp:txBody>
      <dsp:txXfrm>
        <a:off x="3135909" y="543917"/>
        <a:ext cx="5732722" cy="3263504"/>
      </dsp:txXfrm>
    </dsp:sp>
    <dsp:sp modelId="{EBBF5659-3C4D-D34F-90E2-D80CBF12FAF1}">
      <dsp:nvSpPr>
        <dsp:cNvPr id="0" name=""/>
        <dsp:cNvSpPr/>
      </dsp:nvSpPr>
      <dsp:spPr>
        <a:xfrm>
          <a:off x="0" y="0"/>
          <a:ext cx="3120693" cy="435133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5500" b="1" kern="1200" dirty="0"/>
            <a:t>S</a:t>
          </a:r>
          <a:r>
            <a:rPr lang="en-IN" sz="5500" b="1" kern="1200" dirty="0">
              <a:effectLst/>
            </a:rPr>
            <a:t>entinel event </a:t>
          </a:r>
          <a:endParaRPr lang="en-US" sz="5500" kern="1200" dirty="0"/>
        </a:p>
      </dsp:txBody>
      <dsp:txXfrm>
        <a:off x="152340" y="152340"/>
        <a:ext cx="2816013" cy="40466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2C63E-0FEA-794E-9001-4FD15F9EB5CC}">
      <dsp:nvSpPr>
        <dsp:cNvPr id="0" name=""/>
        <dsp:cNvSpPr/>
      </dsp:nvSpPr>
      <dsp:spPr>
        <a:xfrm>
          <a:off x="0" y="80712"/>
          <a:ext cx="10515600" cy="959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b="1" kern="1200"/>
            <a:t>W</a:t>
          </a:r>
          <a:r>
            <a:rPr lang="en-IN" sz="4000" b="1" i="1" kern="1200"/>
            <a:t>rong-site surgery</a:t>
          </a:r>
          <a:r>
            <a:rPr lang="en-IN" sz="4000" b="1" i="0" kern="1200"/>
            <a:t> </a:t>
          </a:r>
          <a:endParaRPr lang="en-US" sz="4000" kern="1200"/>
        </a:p>
      </dsp:txBody>
      <dsp:txXfrm>
        <a:off x="46834" y="127546"/>
        <a:ext cx="10421932" cy="865732"/>
      </dsp:txXfrm>
    </dsp:sp>
    <dsp:sp modelId="{44C02CB9-37D2-3E4E-BCBB-CE5B351E7D62}">
      <dsp:nvSpPr>
        <dsp:cNvPr id="0" name=""/>
        <dsp:cNvSpPr/>
      </dsp:nvSpPr>
      <dsp:spPr>
        <a:xfrm>
          <a:off x="0" y="1040112"/>
          <a:ext cx="10515600" cy="4636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100" b="0" i="1" kern="1200"/>
            <a:t>Wrong-patient surgery: </a:t>
          </a:r>
          <a:r>
            <a:rPr lang="en-IN" sz="3100" b="0" i="0" kern="1200"/>
            <a:t>surgical procedure performed on a different patient than the one intended to receive the operation.</a:t>
          </a:r>
          <a:endParaRPr lang="en-US" sz="3100" kern="120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100" b="0" i="1" kern="1200"/>
            <a:t>Wrong-side surgery:  </a:t>
          </a:r>
          <a:r>
            <a:rPr lang="en-IN" sz="3100" b="0" i="0" kern="1200"/>
            <a:t>indicates a surgical procedure performed on the wrong extremity or side of the patient’s body</a:t>
          </a:r>
          <a:endParaRPr lang="en-US" sz="3100" kern="120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3100" b="0" i="1" kern="1200" dirty="0"/>
            <a:t>Wrong-level </a:t>
          </a:r>
          <a:r>
            <a:rPr lang="en-IN" sz="3100" kern="1200" dirty="0"/>
            <a:t>/ </a:t>
          </a:r>
          <a:r>
            <a:rPr lang="en-IN" sz="3100" b="0" i="1" kern="1200" dirty="0"/>
            <a:t>wrong-part surgery: </a:t>
          </a:r>
          <a:r>
            <a:rPr lang="en-IN" sz="3100" b="0" i="0" kern="1200" dirty="0"/>
            <a:t>surgical procedures that are performed at the correct operative site, but at the wrong level or part of the operative field or patient’s anatomy.</a:t>
          </a:r>
          <a:endParaRPr lang="en-US" sz="3100" kern="1200" dirty="0"/>
        </a:p>
      </dsp:txBody>
      <dsp:txXfrm>
        <a:off x="0" y="1040112"/>
        <a:ext cx="10515600" cy="46368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3180-EEBE-E643-8AD0-29544459A657}">
      <dsp:nvSpPr>
        <dsp:cNvPr id="0" name=""/>
        <dsp:cNvSpPr/>
      </dsp:nvSpPr>
      <dsp:spPr>
        <a:xfrm>
          <a:off x="0" y="31329"/>
          <a:ext cx="10515600" cy="20896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800" i="0" kern="1200"/>
            <a:t>Around 1 in every 10 patients is harmed in health care and more than 3 million deaths occur annually due to unsafe care. </a:t>
          </a:r>
          <a:endParaRPr lang="en-US" sz="3800" kern="1200"/>
        </a:p>
      </dsp:txBody>
      <dsp:txXfrm>
        <a:off x="102007" y="133336"/>
        <a:ext cx="10311586" cy="1885605"/>
      </dsp:txXfrm>
    </dsp:sp>
    <dsp:sp modelId="{45662C8A-B641-B94C-B244-462B9CDABCA1}">
      <dsp:nvSpPr>
        <dsp:cNvPr id="0" name=""/>
        <dsp:cNvSpPr/>
      </dsp:nvSpPr>
      <dsp:spPr>
        <a:xfrm>
          <a:off x="0" y="2230389"/>
          <a:ext cx="10515600" cy="20896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800" i="0" kern="1200"/>
            <a:t>In low-to-middle income countries, as many as 4 in 100 people die from unsafe care</a:t>
          </a:r>
          <a:endParaRPr lang="en-US" sz="3800" kern="1200"/>
        </a:p>
      </dsp:txBody>
      <dsp:txXfrm>
        <a:off x="102007" y="2332396"/>
        <a:ext cx="10311586" cy="18856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B07F9-BD5E-6441-AE9A-E2F88188E0E0}">
      <dsp:nvSpPr>
        <dsp:cNvPr id="0" name=""/>
        <dsp:cNvSpPr/>
      </dsp:nvSpPr>
      <dsp:spPr>
        <a:xfrm>
          <a:off x="0" y="75518"/>
          <a:ext cx="10515600" cy="25857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Institute of Medicine report in 1999</a:t>
          </a:r>
        </a:p>
      </dsp:txBody>
      <dsp:txXfrm>
        <a:off x="126223" y="201741"/>
        <a:ext cx="10263154" cy="2333254"/>
      </dsp:txXfrm>
    </dsp:sp>
    <dsp:sp modelId="{DB3E1E4C-2EEC-D74D-9834-7954217F769D}">
      <dsp:nvSpPr>
        <dsp:cNvPr id="0" name=""/>
        <dsp:cNvSpPr/>
      </dsp:nvSpPr>
      <dsp:spPr>
        <a:xfrm>
          <a:off x="0" y="2661219"/>
          <a:ext cx="10515600" cy="1614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N" sz="5100" kern="1200" dirty="0"/>
            <a:t>Incidence of 44,000 to 98,000 deaths annually </a:t>
          </a:r>
          <a:endParaRPr lang="en-US" sz="5100" kern="1200" dirty="0"/>
        </a:p>
      </dsp:txBody>
      <dsp:txXfrm>
        <a:off x="0" y="2661219"/>
        <a:ext cx="10515600" cy="16146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2A795-72A4-6746-8BAC-308C44BCD9D6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6B642F-CB79-AE46-92E9-622CE3723376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Wrong patient </a:t>
          </a:r>
        </a:p>
      </dsp:txBody>
      <dsp:txXfrm>
        <a:off x="0" y="0"/>
        <a:ext cx="6900512" cy="1384035"/>
      </dsp:txXfrm>
    </dsp:sp>
    <dsp:sp modelId="{CEA677B0-5932-1140-94D9-DF7DED8F423E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FE5954-1DC3-7945-A276-1C178B042E00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Wrong side</a:t>
          </a:r>
        </a:p>
      </dsp:txBody>
      <dsp:txXfrm>
        <a:off x="0" y="1384035"/>
        <a:ext cx="6900512" cy="1384035"/>
      </dsp:txXfrm>
    </dsp:sp>
    <dsp:sp modelId="{691A144D-C869-6C4E-8F58-C98E56C014B8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8CA86-4158-5844-878F-B8DD115D6810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Wrong level/part</a:t>
          </a:r>
        </a:p>
      </dsp:txBody>
      <dsp:txXfrm>
        <a:off x="0" y="2768070"/>
        <a:ext cx="6900512" cy="1384035"/>
      </dsp:txXfrm>
    </dsp:sp>
    <dsp:sp modelId="{24C09B64-F9DA-CA48-963B-932623BE3C3F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AB194-2143-7647-984B-76A49DBB2F1B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/>
            <a:t>Wrong consent from patient</a:t>
          </a:r>
        </a:p>
      </dsp:txBody>
      <dsp:txXfrm>
        <a:off x="0" y="4152105"/>
        <a:ext cx="6900512" cy="13840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D0327-88D3-294D-AB3F-D17580AC2152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EF470D-49FE-224E-BB38-88EF159AA04C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Retained Foreign Body</a:t>
          </a:r>
        </a:p>
      </dsp:txBody>
      <dsp:txXfrm>
        <a:off x="0" y="675"/>
        <a:ext cx="6900512" cy="1106957"/>
      </dsp:txXfrm>
    </dsp:sp>
    <dsp:sp modelId="{4C453D81-8CE6-B145-9040-926D51E449CB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5A931F-A0FF-0E4A-9639-0BA3654D0DFB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Wrong specimen labelling</a:t>
          </a:r>
        </a:p>
      </dsp:txBody>
      <dsp:txXfrm>
        <a:off x="0" y="1107633"/>
        <a:ext cx="6900512" cy="1106957"/>
      </dsp:txXfrm>
    </dsp:sp>
    <dsp:sp modelId="{A37408A6-DC72-8143-BE54-51A59B5E6A1B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4A2B5-38AE-DE4F-8B73-693E99D3C1CF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Lost specimen</a:t>
          </a:r>
        </a:p>
      </dsp:txBody>
      <dsp:txXfrm>
        <a:off x="0" y="2214591"/>
        <a:ext cx="6900512" cy="1106957"/>
      </dsp:txXfrm>
    </dsp:sp>
    <dsp:sp modelId="{A6F939B2-83F9-D74A-922E-AB615FB3757C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86458-334E-054A-92B2-B0BF025BCCDB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Wrong notes</a:t>
          </a:r>
        </a:p>
      </dsp:txBody>
      <dsp:txXfrm>
        <a:off x="0" y="3321549"/>
        <a:ext cx="6900512" cy="1106957"/>
      </dsp:txXfrm>
    </dsp:sp>
    <dsp:sp modelId="{EF325528-E6E8-B342-BA1E-D0498E2825DD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39CDF-55CC-114E-B9FA-79713932441E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Post operative instructions</a:t>
          </a:r>
        </a:p>
      </dsp:txBody>
      <dsp:txXfrm>
        <a:off x="0" y="4428507"/>
        <a:ext cx="6900512" cy="11069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52A38-4ADF-2A4D-8DD7-4862DD510E28}">
      <dsp:nvSpPr>
        <dsp:cNvPr id="0" name=""/>
        <dsp:cNvSpPr/>
      </dsp:nvSpPr>
      <dsp:spPr>
        <a:xfrm>
          <a:off x="0" y="254961"/>
          <a:ext cx="6900512" cy="1191754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i="0" kern="1200" dirty="0">
              <a:solidFill>
                <a:schemeClr val="tx1"/>
              </a:solidFill>
            </a:rPr>
            <a:t>Multiple surgeons involved in the case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58177" y="313138"/>
        <a:ext cx="6784158" cy="1075400"/>
      </dsp:txXfrm>
    </dsp:sp>
    <dsp:sp modelId="{67C694BC-F79D-DC4F-B6C3-26D8F884A51F}">
      <dsp:nvSpPr>
        <dsp:cNvPr id="0" name=""/>
        <dsp:cNvSpPr/>
      </dsp:nvSpPr>
      <dsp:spPr>
        <a:xfrm>
          <a:off x="0" y="1533115"/>
          <a:ext cx="6900512" cy="1191754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63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i="0" kern="1200" dirty="0">
              <a:solidFill>
                <a:schemeClr val="tx1"/>
              </a:solidFill>
            </a:rPr>
            <a:t>Multiple procedures during a single surgical visit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58177" y="1591292"/>
        <a:ext cx="6784158" cy="1075400"/>
      </dsp:txXfrm>
    </dsp:sp>
    <dsp:sp modelId="{73528124-DD78-4744-BE10-185DE128B418}">
      <dsp:nvSpPr>
        <dsp:cNvPr id="0" name=""/>
        <dsp:cNvSpPr/>
      </dsp:nvSpPr>
      <dsp:spPr>
        <a:xfrm>
          <a:off x="0" y="2811270"/>
          <a:ext cx="6900512" cy="1191754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127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i="0" kern="1200" dirty="0">
              <a:solidFill>
                <a:schemeClr val="tx1"/>
              </a:solidFill>
            </a:rPr>
            <a:t>Unusual time pressures to start or complete the procedure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58177" y="2869447"/>
        <a:ext cx="6784158" cy="1075400"/>
      </dsp:txXfrm>
    </dsp:sp>
    <dsp:sp modelId="{2CB034AF-A40A-4C4A-804D-E44693B6C7E1}">
      <dsp:nvSpPr>
        <dsp:cNvPr id="0" name=""/>
        <dsp:cNvSpPr/>
      </dsp:nvSpPr>
      <dsp:spPr>
        <a:xfrm>
          <a:off x="0" y="4089425"/>
          <a:ext cx="6900512" cy="1191754"/>
        </a:xfrm>
        <a:prstGeom prst="roundRect">
          <a:avLst/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i="0" kern="1200" dirty="0">
              <a:solidFill>
                <a:schemeClr val="tx1"/>
              </a:solidFill>
            </a:rPr>
            <a:t>Unusual physical characteristics, including morbid obesity or physical deformity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58177" y="4147602"/>
        <a:ext cx="6784158" cy="1075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C4BD1-FB9E-604C-BC23-D293FC44287F}" type="datetimeFigureOut">
              <a:rPr lang="en-US" smtClean="0"/>
              <a:t>6/25/25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2626C-8C0F-FD45-B4DA-DCF234326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17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00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85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07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14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00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12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51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54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2FA66-FE50-7140-982C-EAFCD4E4D6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8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2FA66-FE50-7140-982C-EAFCD4E4D6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51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5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75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2FA66-FE50-7140-982C-EAFCD4E4D6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89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01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692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6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475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420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500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12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469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57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51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7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22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90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2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63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2FA66-FE50-7140-982C-EAFCD4E4D6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45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2626C-8C0F-FD45-B4DA-DCF2343265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59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D760-BBB7-54E0-A6B0-A9C548BF5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730EB-5366-327C-BD5D-DFE2420AB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0C474-3F17-7689-6827-7B1BBE631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3A74-059F-994B-9F6F-B7E015A63B13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51026-0131-B490-A0F4-42B08015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B51E5-F954-8A8C-6E4C-84229EE6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8076-179F-0D47-A7ED-E5D9FC9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34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7CE0-046E-A561-8016-EB654B70D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ADBFF-2056-45D6-CD41-95BF0EAFB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1D549-B26F-1DCA-DAC4-96582D534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3A74-059F-994B-9F6F-B7E015A63B13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3F719-D3FC-A142-156D-8B2B3F624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F2857-6005-1A78-2FC2-E212C3E3C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8076-179F-0D47-A7ED-E5D9FC9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6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C57059-25C7-CF95-B8C5-2D173179D9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DD447-A55F-AF3C-0358-6F4F5EFBE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17993-64D9-DA92-ED21-B318D71D7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3A74-059F-994B-9F6F-B7E015A63B13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6F906-D903-6314-A431-988F99A7B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E49CB-D9DB-B568-F821-C421A4B6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8076-179F-0D47-A7ED-E5D9FC9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6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2969-C3F0-86CC-D163-D68A5902F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4A743-046E-3754-1FC8-561033330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9CDDC-554A-AEB7-9D7A-B033CFDC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3A74-059F-994B-9F6F-B7E015A63B13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8FCF0-E629-221B-CDDE-1872B3B93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A6E7A-C457-3926-8900-390C60BDE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8076-179F-0D47-A7ED-E5D9FC9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7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50673-F407-A6F6-C1DA-B08101F1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BCE00-5F45-66A7-433E-F30F06D83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7F3A2-C95E-3BBC-0D17-C0C99675D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3A74-059F-994B-9F6F-B7E015A63B13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D39F8-AA30-4E66-9257-3C372264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624E3-14B1-C91A-C24C-7D39C415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8076-179F-0D47-A7ED-E5D9FC9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7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7CD94-F19B-860B-EA1F-EBF7046B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F1E4A-D1D9-33FC-387F-32A5035229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58872-41C3-0A06-791D-057BC3082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D48BF-DFFF-7519-F81F-3EB246FF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3A74-059F-994B-9F6F-B7E015A63B13}" type="datetimeFigureOut">
              <a:rPr lang="en-US" smtClean="0"/>
              <a:t>6/25/25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C9DE5-54C0-8A4B-0C39-7A72A9D3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CF821-8B60-F551-BE8D-3B5560F8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8076-179F-0D47-A7ED-E5D9FC9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7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9956-240C-8773-DA7E-733AEEEF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06C2C-E55B-976C-8D1B-8B8181202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B5F44-EA88-6D2F-C42E-809DCDF09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2B48A1-7088-A29D-34FC-8B38E21D11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220A7-003A-1CE1-3743-D5BBC82C7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9FE8F2-57E6-0009-8667-F9084671E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3A74-059F-994B-9F6F-B7E015A63B13}" type="datetimeFigureOut">
              <a:rPr lang="en-US" smtClean="0"/>
              <a:t>6/25/25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837B59-F897-54E7-C037-DEEE9FDC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5FBB6-0261-3A95-F38C-4A0189AC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8076-179F-0D47-A7ED-E5D9FC9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6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3218F-4EC9-73AB-373F-AF5B46262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86E90E-3DDC-452B-6419-6881DF3A3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3A74-059F-994B-9F6F-B7E015A63B13}" type="datetimeFigureOut">
              <a:rPr lang="en-US" smtClean="0"/>
              <a:t>6/25/25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A9E17-F1EE-8F83-145D-53EDD428B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0FB72-6288-2ACC-2F14-5BD1BCEA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8076-179F-0D47-A7ED-E5D9FC9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2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077034-D3B8-491D-3FC2-703AE2D5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3A74-059F-994B-9F6F-B7E015A63B13}" type="datetimeFigureOut">
              <a:rPr lang="en-US" smtClean="0"/>
              <a:t>6/25/25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660D69-F3FD-EBC6-4E56-824E12C84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C47D1-99E5-E712-E73C-8CDA3F798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8076-179F-0D47-A7ED-E5D9FC9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1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AA39-9998-796E-4143-742CA357E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0ECCF-7617-7C58-B4E1-964601EFB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5189A-B2CF-64AD-C18C-1B639F59C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FA53A-AFE9-956F-BD56-EE73B0ED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3A74-059F-994B-9F6F-B7E015A63B13}" type="datetimeFigureOut">
              <a:rPr lang="en-US" smtClean="0"/>
              <a:t>6/25/25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BD7AC-4206-8F90-0035-6DD53700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CD698-E1FB-35CB-FFBB-14F35B02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8076-179F-0D47-A7ED-E5D9FC9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4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6E6FF-E1FD-4257-2A17-7538FDBC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D5928B-F6CB-4276-7022-BB5594A3E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C0CFE-6C87-EBFD-838C-13BEDDD3F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D6D70-61C7-7B63-C091-0F14C071B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93A74-059F-994B-9F6F-B7E015A63B13}" type="datetimeFigureOut">
              <a:rPr lang="en-US" smtClean="0"/>
              <a:t>6/25/25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5EFD8-B3BC-E47A-A589-9E6974A1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921CD-F63E-A38F-0C27-223B497A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F8076-179F-0D47-A7ED-E5D9FC9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06A844-D401-CAD3-4075-4C7E342A2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835B4-FE9D-C25E-C72D-3DBBF810B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610AE-76EE-9118-F319-51BF48F38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93A74-059F-994B-9F6F-B7E015A63B13}" type="datetimeFigureOut">
              <a:rPr lang="en-US" smtClean="0"/>
              <a:t>6/25/25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A8467-FC1E-0F97-F0AD-138AE49EB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F5DF2-9B37-55D0-51B8-116B9981C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F8076-179F-0D47-A7ED-E5D9FC93E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2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ecd.org/health/health-systems/Economics-of-Patient-Safety-October-2020.pdf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787/baf425ad-en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952AC-A559-316E-7F5B-FC236112A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1824" y="897468"/>
            <a:ext cx="4375151" cy="2675466"/>
          </a:xfrm>
        </p:spPr>
        <p:txBody>
          <a:bodyPr>
            <a:normAutofit/>
          </a:bodyPr>
          <a:lstStyle/>
          <a:p>
            <a:pPr algn="r"/>
            <a:r>
              <a:rPr lang="en-US" sz="8000" dirty="0">
                <a:solidFill>
                  <a:schemeClr val="bg1"/>
                </a:solidFill>
              </a:rPr>
              <a:t>Surgical Errors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71FF0-80ED-317E-ED00-4FBA49980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182" y="4414179"/>
            <a:ext cx="4377793" cy="1851153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Dr. Siddharth Rao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</a:rPr>
              <a:t>Additional Prof, General Surgery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</a:rPr>
              <a:t>AIIMS Bibinagar</a:t>
            </a:r>
          </a:p>
        </p:txBody>
      </p:sp>
      <p:pic>
        <p:nvPicPr>
          <p:cNvPr id="5" name="Picture 4" descr="A logo with a bird and sun&#10;&#10;Description automatically generated">
            <a:extLst>
              <a:ext uri="{FF2B5EF4-FFF2-40B4-BE49-F238E27FC236}">
                <a16:creationId xmlns:a16="http://schemas.microsoft.com/office/drawing/2014/main" id="{224B9F39-0D7F-7428-E8B0-F691C600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00" r="4559" b="-1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98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7A7908D-8C6A-BD47-B0F4-063CFC919F28}"/>
              </a:ext>
            </a:extLst>
          </p:cNvPr>
          <p:cNvSpPr/>
          <p:nvPr/>
        </p:nvSpPr>
        <p:spPr>
          <a:xfrm>
            <a:off x="1441939" y="949569"/>
            <a:ext cx="9495692" cy="37806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Around 1 in every 10 patients is harmed in health care and more than 3 million deaths occur annually due to unsafe care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In low-to-middle income countries, as many as 4 in 100 people die from unsafe care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03E1A-6BD1-9748-ADD0-3C8393BDE6B8}"/>
              </a:ext>
            </a:extLst>
          </p:cNvPr>
          <p:cNvSpPr txBox="1"/>
          <p:nvPr/>
        </p:nvSpPr>
        <p:spPr>
          <a:xfrm>
            <a:off x="6366366" y="6031523"/>
            <a:ext cx="582563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/>
              <a:t>Slawomirski</a:t>
            </a:r>
            <a:r>
              <a:rPr lang="en-US" sz="1100" i="1" dirty="0"/>
              <a:t> L, </a:t>
            </a:r>
            <a:r>
              <a:rPr lang="en-US" sz="1100" i="1" dirty="0" err="1"/>
              <a:t>Klazinga</a:t>
            </a:r>
            <a:r>
              <a:rPr lang="en-US" sz="1100" i="1" dirty="0"/>
              <a:t> N. The economics of patient safety: from analysis to action. Paris: </a:t>
            </a:r>
          </a:p>
          <a:p>
            <a:r>
              <a:rPr lang="en-US" sz="1100" i="1" dirty="0" err="1"/>
              <a:t>Organisation</a:t>
            </a:r>
            <a:r>
              <a:rPr lang="en-US" sz="1100" i="1" dirty="0"/>
              <a:t> for Economic Co-operation and Development; 2020</a:t>
            </a:r>
          </a:p>
          <a:p>
            <a:r>
              <a:rPr lang="en-US" sz="1100" i="1" dirty="0"/>
              <a:t> (</a:t>
            </a:r>
            <a:r>
              <a:rPr lang="en-US" sz="1100" i="1" dirty="0">
                <a:hlinkClick r:id="rId2"/>
              </a:rPr>
              <a:t>http://www.oecd.org/health/health-systems/Economics-of-Patient-Safety-October-2020.pdf</a:t>
            </a:r>
            <a:r>
              <a:rPr lang="en-US" sz="1100" i="1" dirty="0"/>
              <a:t>, </a:t>
            </a:r>
          </a:p>
          <a:p>
            <a:r>
              <a:rPr lang="en-US" sz="1100" i="1" dirty="0"/>
              <a:t>accessed 6 September 2023).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160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8974B98-9CDF-974D-AB24-0D4D487CE790}"/>
              </a:ext>
            </a:extLst>
          </p:cNvPr>
          <p:cNvSpPr/>
          <p:nvPr/>
        </p:nvSpPr>
        <p:spPr>
          <a:xfrm>
            <a:off x="1336430" y="668215"/>
            <a:ext cx="9935308" cy="18991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Above 50% of harm (1 in every 20 patients) is preventable; half of this harm is attributed to medications</a:t>
            </a:r>
            <a:endParaRPr lang="en-US" sz="32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E8E467B-5D78-6E4C-8BAA-CF11955BC24F}"/>
              </a:ext>
            </a:extLst>
          </p:cNvPr>
          <p:cNvSpPr/>
          <p:nvPr/>
        </p:nvSpPr>
        <p:spPr>
          <a:xfrm>
            <a:off x="1354015" y="2883875"/>
            <a:ext cx="9917723" cy="23035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Some estimates suggest that as many as 4 in 10 patients are harmed in primary and ambulatory settings, while up to 80% (23.6–85%) of this harm can be avoided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464C6-7E28-2447-A3C4-3D1893DA3BBA}"/>
              </a:ext>
            </a:extLst>
          </p:cNvPr>
          <p:cNvSpPr txBox="1"/>
          <p:nvPr/>
        </p:nvSpPr>
        <p:spPr>
          <a:xfrm>
            <a:off x="3896139" y="5503984"/>
            <a:ext cx="8295861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err="1"/>
              <a:t>Panagioti</a:t>
            </a:r>
            <a:r>
              <a:rPr lang="en-US" sz="1100" i="1" dirty="0"/>
              <a:t> M, Khan K, </a:t>
            </a:r>
            <a:r>
              <a:rPr lang="en-US" sz="1100" i="1" dirty="0" err="1"/>
              <a:t>Keers</a:t>
            </a:r>
            <a:r>
              <a:rPr lang="en-US" sz="1100" i="1" dirty="0"/>
              <a:t> RN, </a:t>
            </a:r>
            <a:r>
              <a:rPr lang="en-US" sz="1100" i="1" dirty="0" err="1"/>
              <a:t>Abuzour</a:t>
            </a:r>
            <a:r>
              <a:rPr lang="en-US" sz="1100" i="1" dirty="0"/>
              <a:t> A, Phipps D, </a:t>
            </a:r>
            <a:r>
              <a:rPr lang="en-US" sz="1100" i="1" dirty="0" err="1"/>
              <a:t>Kontopantelis</a:t>
            </a:r>
            <a:r>
              <a:rPr lang="en-US" sz="1100" i="1" dirty="0"/>
              <a:t> E et al. Prevalence, severity, and nature of preventable patient harm</a:t>
            </a:r>
          </a:p>
          <a:p>
            <a:r>
              <a:rPr lang="en-US" sz="1100" i="1" dirty="0"/>
              <a:t> across medical care settings: systematic review and meta-analysis. BMJ. 2019;366:l4185. doi:10.1136/bmj.l4185.</a:t>
            </a:r>
          </a:p>
          <a:p>
            <a:r>
              <a:rPr lang="en-US" sz="1100" i="1" dirty="0"/>
              <a:t>Hodkinson A, Tyler N, Ashcroft DM, </a:t>
            </a:r>
            <a:r>
              <a:rPr lang="en-US" sz="1100" i="1" dirty="0" err="1"/>
              <a:t>Keers</a:t>
            </a:r>
            <a:r>
              <a:rPr lang="en-US" sz="1100" i="1" dirty="0"/>
              <a:t> RN, Khan K, Phipps D et al. Preventable medication harm across health care settings: </a:t>
            </a:r>
          </a:p>
          <a:p>
            <a:r>
              <a:rPr lang="en-US" sz="1100" i="1" dirty="0"/>
              <a:t>a systematic review and meta-analysis. BMC Med. 2020;18(1):1–3.</a:t>
            </a:r>
          </a:p>
          <a:p>
            <a:r>
              <a:rPr lang="en-US" sz="1100" i="1" dirty="0" err="1"/>
              <a:t>Slawomirski</a:t>
            </a:r>
            <a:r>
              <a:rPr lang="en-US" sz="1100" i="1" dirty="0"/>
              <a:t> L, </a:t>
            </a:r>
            <a:r>
              <a:rPr lang="en-US" sz="1100" i="1" dirty="0" err="1"/>
              <a:t>Auraaen</a:t>
            </a:r>
            <a:r>
              <a:rPr lang="en-US" sz="1100" i="1" dirty="0"/>
              <a:t> A, </a:t>
            </a:r>
            <a:r>
              <a:rPr lang="en-US" sz="1100" i="1" dirty="0" err="1"/>
              <a:t>Klazinga</a:t>
            </a:r>
            <a:r>
              <a:rPr lang="en-US" sz="1100" i="1" dirty="0"/>
              <a:t> N. The economics of patient safety in primary and ambulatory care: flying blind. </a:t>
            </a:r>
          </a:p>
          <a:p>
            <a:r>
              <a:rPr lang="en-US" sz="1100" i="1" dirty="0"/>
              <a:t>OECD Health Working Papers No. 106. Paris: </a:t>
            </a:r>
            <a:r>
              <a:rPr lang="en-US" sz="1100" i="1" dirty="0" err="1"/>
              <a:t>Organisation</a:t>
            </a:r>
            <a:r>
              <a:rPr lang="en-US" sz="1100" i="1" dirty="0"/>
              <a:t> for Economic Co-operation and Development; 2018 </a:t>
            </a:r>
          </a:p>
          <a:p>
            <a:r>
              <a:rPr lang="en-US" sz="1100" i="1" dirty="0"/>
              <a:t>(</a:t>
            </a:r>
            <a:r>
              <a:rPr lang="en-US" sz="1100" i="1" dirty="0">
                <a:hlinkClick r:id="rId2"/>
              </a:rPr>
              <a:t>https://doi.org/10.1787/baf425ad-en</a:t>
            </a:r>
            <a:r>
              <a:rPr lang="en-US" sz="1100" i="1" dirty="0"/>
              <a:t>, accessed 6 September 2023).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8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D6FF7DE-6BE9-8F46-A2D6-0B7CEB058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26" y="273916"/>
            <a:ext cx="9919855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11B2B9-297D-7348-9C4E-52A560CDA2BC}"/>
              </a:ext>
            </a:extLst>
          </p:cNvPr>
          <p:cNvSpPr txBox="1"/>
          <p:nvPr/>
        </p:nvSpPr>
        <p:spPr>
          <a:xfrm>
            <a:off x="1260764" y="5015345"/>
            <a:ext cx="10328589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As many as 250,000 deaths per year in the United States were caused by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medical error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This was a sharp increase from the first major report on error-related deaths.</a:t>
            </a:r>
          </a:p>
        </p:txBody>
      </p:sp>
    </p:spTree>
    <p:extLst>
      <p:ext uri="{BB962C8B-B14F-4D97-AF65-F5344CB8AC3E}">
        <p14:creationId xmlns:p14="http://schemas.microsoft.com/office/powerpoint/2010/main" val="262570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58925-59BA-83D3-7F8C-CF784CFC9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the problem- WHO Data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55A4BCA-D4EE-D193-3760-9A5C5EE7BF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55243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9526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250BC-A924-4CE8-8008-F54A08491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the problem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EC2C23F-1196-226E-7A43-ADD65D4A7E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21611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245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18BB4-D9C7-C718-B6A4-C9BF4CB8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253"/>
            <a:ext cx="10515600" cy="1325563"/>
          </a:xfrm>
        </p:spPr>
        <p:txBody>
          <a:bodyPr/>
          <a:lstStyle/>
          <a:p>
            <a:r>
              <a:rPr lang="en-US" dirty="0"/>
              <a:t>Scope of the problem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9AA6DA-B450-62A6-3418-D39BE542C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199" y="2070100"/>
            <a:ext cx="10778067" cy="2717800"/>
          </a:xfrm>
          <a:solidFill>
            <a:schemeClr val="accent4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2463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7ABEBB-12A8-31DF-A56B-B73EE74A97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707571" y="528638"/>
            <a:ext cx="10515600" cy="36179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C01DC8-7341-8855-EAA3-CB1F6A35A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1" y="4772947"/>
            <a:ext cx="10515600" cy="18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85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15417-059B-FB74-1CA5-5A092304C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Pre-Op errors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BBB5271-F4C3-CE9E-F2D8-0233C9CE71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81633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9517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69C4D5-0509-31D2-2F68-AC3F0F0C6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Post- Op errors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C6819D0-452A-DC87-7C0F-7652EB67E2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97849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9157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78056E-AF43-6AD5-14C0-C8C8929D0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Risk factors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1E86BDA-4CF2-B7B6-D20C-34A9E05FE6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79474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1937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DEC7-FAAB-DA33-977C-6921658A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DB92D5-7379-F973-FCA1-7CE7F4CD15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73105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3413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6803-F8D2-08AF-41A4-86102C81A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Challenges/Barriers for decreasing surgical errors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8211F69-EFFD-456E-D99B-20206B86BC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828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238D7A-DA81-B84A-A509-9BD685BC89B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075442" y="275967"/>
            <a:ext cx="8507412" cy="48244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EFFA1C-0851-4547-9BF2-720710DE2401}"/>
              </a:ext>
            </a:extLst>
          </p:cNvPr>
          <p:cNvSpPr txBox="1"/>
          <p:nvPr/>
        </p:nvSpPr>
        <p:spPr>
          <a:xfrm>
            <a:off x="1504835" y="5488289"/>
            <a:ext cx="1012347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Commercial air transport is the safest form of travel today</a:t>
            </a:r>
          </a:p>
        </p:txBody>
      </p:sp>
    </p:spTree>
    <p:extLst>
      <p:ext uri="{BB962C8B-B14F-4D97-AF65-F5344CB8AC3E}">
        <p14:creationId xmlns:p14="http://schemas.microsoft.com/office/powerpoint/2010/main" val="120807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232AD1-90FE-8A48-AC6A-CD2E0536FB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942013" y="509955"/>
            <a:ext cx="6249987" cy="450019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13E927-5929-CD4E-9BBD-11D1EAA07286}"/>
              </a:ext>
            </a:extLst>
          </p:cNvPr>
          <p:cNvSpPr txBox="1"/>
          <p:nvPr/>
        </p:nvSpPr>
        <p:spPr>
          <a:xfrm>
            <a:off x="2092569" y="5402317"/>
            <a:ext cx="833510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January 15</a:t>
            </a:r>
            <a:r>
              <a:rPr lang="en-US" sz="2800" baseline="30000" dirty="0"/>
              <a:t>th</a:t>
            </a:r>
            <a:r>
              <a:rPr lang="en-US" sz="2800" dirty="0"/>
              <a:t> 2009 , Miracle on Hudson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C2D23A-4672-834B-B1CE-ED6ECA509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44" y="509954"/>
            <a:ext cx="5758902" cy="45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64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D4484-0EB2-324C-E89B-ECB592AF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  <a:t>THE SCIENCE OF PATIENT SAFETY</a:t>
            </a:r>
            <a:b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76F375-471A-CEE1-3386-77B37938E0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002094"/>
              </p:ext>
            </p:extLst>
          </p:nvPr>
        </p:nvGraphicFramePr>
        <p:xfrm>
          <a:off x="838200" y="1389413"/>
          <a:ext cx="10515600" cy="4787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2091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8E6C4-1AF6-4F4F-BF37-6B1AF6B5F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431" y="465992"/>
            <a:ext cx="9601200" cy="1485900"/>
          </a:xfrm>
        </p:spPr>
        <p:txBody>
          <a:bodyPr/>
          <a:lstStyle/>
          <a:p>
            <a:r>
              <a:rPr lang="en-US" dirty="0"/>
              <a:t>Applying aviation industry principles to health care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63F965-837F-094D-BFC2-745057F666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49569" y="1951892"/>
          <a:ext cx="10744200" cy="4536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6877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12B41-9640-9372-7B7A-EF67A66E6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  <a:t>CREATING A CULTURE OF SAFETY</a:t>
            </a:r>
            <a:b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CA625E5-110B-4B2E-FFA0-BC50132371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0649284"/>
              </p:ext>
            </p:extLst>
          </p:nvPr>
        </p:nvGraphicFramePr>
        <p:xfrm>
          <a:off x="838200" y="1039091"/>
          <a:ext cx="10515600" cy="5818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0404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F4F07-5DE7-D354-F77B-157488E2E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38044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  <a:t>COMMUNICATION TOOLS</a:t>
            </a:r>
            <a:b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9347401-97EC-88FB-3F4F-CDFD0C0ED9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64143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2462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D3ACD-48FA-12F5-8EAD-C43B89C6F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  <a:t>COMMUNICATION TOOLS</a:t>
            </a:r>
            <a:b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0B6BD6D-114B-7A80-091E-0E61A71520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339358"/>
              </p:ext>
            </p:extLst>
          </p:nvPr>
        </p:nvGraphicFramePr>
        <p:xfrm>
          <a:off x="838200" y="1337733"/>
          <a:ext cx="10515600" cy="4839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606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6CDD6-947C-2F37-13B5-4903253B2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  <a:t>COMMUNICATION TOOLS</a:t>
            </a:r>
            <a:b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D82342-7453-2F06-EE59-B9DE6C40BB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696318"/>
              </p:ext>
            </p:extLst>
          </p:nvPr>
        </p:nvGraphicFramePr>
        <p:xfrm>
          <a:off x="838200" y="1690688"/>
          <a:ext cx="10515600" cy="4698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519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E3F9-9701-6F56-06CB-3A48E552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  <a:t>COMMUNICATION TOOLS</a:t>
            </a:r>
            <a:b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9BE152-6338-3F27-E06D-3D4B312D49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3680650"/>
              </p:ext>
            </p:extLst>
          </p:nvPr>
        </p:nvGraphicFramePr>
        <p:xfrm>
          <a:off x="838200" y="1456267"/>
          <a:ext cx="10515600" cy="4720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1961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3438124-A684-D4DB-46DF-D9878D9E301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022230" y="382710"/>
            <a:ext cx="8493370" cy="3327400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31A8631-A492-E06F-0989-7CFE052CC96D}"/>
              </a:ext>
            </a:extLst>
          </p:cNvPr>
          <p:cNvSpPr/>
          <p:nvPr/>
        </p:nvSpPr>
        <p:spPr>
          <a:xfrm>
            <a:off x="2022230" y="4202723"/>
            <a:ext cx="8721970" cy="1547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IN" sz="3600" b="0" i="0" dirty="0">
                <a:solidFill>
                  <a:srgbClr val="000000"/>
                </a:solidFill>
                <a:effectLst/>
                <a:cs typeface="AkayaKanadaka" panose="02010502080401010103" pitchFamily="2" charset="77"/>
              </a:rPr>
              <a:t>….medical errors as a failure in care that may or may not result in patient harm</a:t>
            </a:r>
            <a:endParaRPr lang="en-US" sz="3600" dirty="0">
              <a:cs typeface="AkayaKanadaka" panose="020105020804010101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26308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C64DC2-44F1-8609-2C62-48EB6404BA7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2288"/>
          </a:xfrm>
        </p:spPr>
      </p:pic>
    </p:spTree>
    <p:extLst>
      <p:ext uri="{BB962C8B-B14F-4D97-AF65-F5344CB8AC3E}">
        <p14:creationId xmlns:p14="http://schemas.microsoft.com/office/powerpoint/2010/main" val="3689628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32430-E2BE-65DD-83B5-08E8870E9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  <a:t>Error prevention in Surgical training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CA8D76B-ADF4-066A-A4DE-F408D42D92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822206"/>
              </p:ext>
            </p:extLst>
          </p:nvPr>
        </p:nvGraphicFramePr>
        <p:xfrm>
          <a:off x="372533" y="1422400"/>
          <a:ext cx="11616267" cy="5070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6967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ED73DA-FF22-683B-5460-1ACAB999714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08075" y="262466"/>
            <a:ext cx="9975850" cy="37068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E6D79-0320-9C72-8CCF-6711FE8EE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51" y="4456227"/>
            <a:ext cx="8799615" cy="118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22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3791CCB-97EC-1144-EC63-FE35309A33D8}"/>
              </a:ext>
            </a:extLst>
          </p:cNvPr>
          <p:cNvSpPr/>
          <p:nvPr/>
        </p:nvSpPr>
        <p:spPr>
          <a:xfrm>
            <a:off x="1083734" y="1473201"/>
            <a:ext cx="10278534" cy="3860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“All men make mistakes, but a good man yields when he knows his course is wrong  and repairs the evil . The only crime is PRIDE.” </a:t>
            </a:r>
          </a:p>
          <a:p>
            <a:pPr algn="ctr"/>
            <a:endParaRPr lang="en-US" sz="4000" dirty="0"/>
          </a:p>
          <a:p>
            <a:pPr algn="r"/>
            <a:r>
              <a:rPr lang="en-US" sz="4000" dirty="0"/>
              <a:t>-Sophocles, Antigone</a:t>
            </a:r>
          </a:p>
        </p:txBody>
      </p:sp>
    </p:spTree>
    <p:extLst>
      <p:ext uri="{BB962C8B-B14F-4D97-AF65-F5344CB8AC3E}">
        <p14:creationId xmlns:p14="http://schemas.microsoft.com/office/powerpoint/2010/main" val="3744964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86415-91A1-575F-B1A8-13830AE4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374E65"/>
                </a:solidFill>
                <a:effectLst/>
                <a:latin typeface="Helvetica" pitchFamily="2" charset="0"/>
              </a:rPr>
              <a:t>SAFETY CHECKS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525DC81-48F4-683C-8154-0C8C552D8A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903377"/>
              </p:ext>
            </p:extLst>
          </p:nvPr>
        </p:nvGraphicFramePr>
        <p:xfrm>
          <a:off x="838200" y="1490133"/>
          <a:ext cx="10515600" cy="4686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2702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A8BD-39A5-C452-A6BC-BCFB73474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8E3B4-9110-2740-7D8F-6EC243F37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Surgeons are humans</a:t>
            </a:r>
          </a:p>
          <a:p>
            <a:pPr>
              <a:lnSpc>
                <a:spcPct val="150000"/>
              </a:lnSpc>
            </a:pPr>
            <a:r>
              <a:rPr lang="en-US" dirty="0"/>
              <a:t>Patient care before own ego</a:t>
            </a:r>
          </a:p>
          <a:p>
            <a:pPr>
              <a:lnSpc>
                <a:spcPct val="150000"/>
              </a:lnSpc>
            </a:pPr>
            <a:r>
              <a:rPr lang="en-US" dirty="0"/>
              <a:t>Learn to work as a team</a:t>
            </a:r>
          </a:p>
          <a:p>
            <a:pPr>
              <a:lnSpc>
                <a:spcPct val="150000"/>
              </a:lnSpc>
            </a:pPr>
            <a:r>
              <a:rPr lang="en-US" dirty="0"/>
              <a:t>Fearless working environment</a:t>
            </a:r>
          </a:p>
          <a:p>
            <a:pPr>
              <a:lnSpc>
                <a:spcPct val="150000"/>
              </a:lnSpc>
            </a:pPr>
            <a:r>
              <a:rPr lang="en-US" dirty="0"/>
              <a:t>Communication, communication ,communication,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198977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0E3EF1-6A17-9841-92FA-B8CC19041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308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Respect, Trust, Partnering and Safety...and it Matters!">
            <a:extLst>
              <a:ext uri="{FF2B5EF4-FFF2-40B4-BE49-F238E27FC236}">
                <a16:creationId xmlns:a16="http://schemas.microsoft.com/office/drawing/2014/main" id="{2FE415B3-0715-4A55-70BD-43C190C6C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9" b="17037"/>
          <a:stretch/>
        </p:blipFill>
        <p:spPr bwMode="auto">
          <a:xfrm>
            <a:off x="4654296" y="1158022"/>
            <a:ext cx="7214616" cy="45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579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4C818-6B84-7C20-2E71-7204138F9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1690"/>
          </a:xfrm>
        </p:spPr>
        <p:txBody>
          <a:bodyPr>
            <a:normAutofit fontScale="90000"/>
          </a:bodyPr>
          <a:lstStyle/>
          <a:p>
            <a:r>
              <a:rPr lang="en-US" dirty="0"/>
              <a:t>Terminology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2DE340-A8AC-C848-F627-22B9B2767E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51070"/>
              </p:ext>
            </p:extLst>
          </p:nvPr>
        </p:nvGraphicFramePr>
        <p:xfrm>
          <a:off x="838200" y="1037492"/>
          <a:ext cx="10515600" cy="5455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926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F5202-AA90-D623-5CB5-9518C4C45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1B09ED-1A35-3673-A167-C1054B6EEA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668415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9912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73D8-D6CF-E339-4443-AC952EAD0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Terminology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03F5DA1-E8B7-44D0-1B86-28901B515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622184"/>
              </p:ext>
            </p:extLst>
          </p:nvPr>
        </p:nvGraphicFramePr>
        <p:xfrm>
          <a:off x="838200" y="1100375"/>
          <a:ext cx="10515600" cy="5757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29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rst, Do No Harm - ONWARD">
            <a:extLst>
              <a:ext uri="{FF2B5EF4-FFF2-40B4-BE49-F238E27FC236}">
                <a16:creationId xmlns:a16="http://schemas.microsoft.com/office/drawing/2014/main" id="{12BE97FA-2684-9EB7-CD40-58494865D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7" y="571500"/>
            <a:ext cx="1070903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459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A60172C-9004-1DDF-2F16-305534A2A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706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C857E-10C5-E84B-BFE7-D7577C65F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537"/>
          </a:xfrm>
        </p:spPr>
        <p:txBody>
          <a:bodyPr>
            <a:normAutofit/>
          </a:bodyPr>
          <a:lstStyle/>
          <a:p>
            <a:r>
              <a:rPr lang="en-US" dirty="0"/>
              <a:t>Why patient safety?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156D03-2C4C-6849-8A42-573469074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1230923"/>
            <a:ext cx="9671538" cy="494604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D8ECD2-916E-AA48-AD5B-42F53A5E438A}"/>
              </a:ext>
            </a:extLst>
          </p:cNvPr>
          <p:cNvSpPr txBox="1"/>
          <p:nvPr/>
        </p:nvSpPr>
        <p:spPr>
          <a:xfrm>
            <a:off x="1371600" y="1072662"/>
            <a:ext cx="9671537" cy="25545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5.2 million injuries occur due to medical errors</a:t>
            </a:r>
          </a:p>
          <a:p>
            <a:pPr algn="ctr"/>
            <a:r>
              <a:rPr lang="en-US" sz="3200" dirty="0"/>
              <a:t>Resulting in around 3 million preventable deaths every year</a:t>
            </a:r>
          </a:p>
          <a:p>
            <a:pPr algn="ctr"/>
            <a:r>
              <a:rPr lang="en-US" sz="3200" dirty="0"/>
              <a:t>For every 100 Hospitalization average 12.7 adverse events occurs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62B7B-7F21-9742-96F6-EB06BEA2842A}"/>
              </a:ext>
            </a:extLst>
          </p:cNvPr>
          <p:cNvSpPr txBox="1"/>
          <p:nvPr/>
        </p:nvSpPr>
        <p:spPr>
          <a:xfrm>
            <a:off x="1076251" y="4128162"/>
            <a:ext cx="10262233" cy="22159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One in 10 patients is subject to an adverse event while receiving hospital care</a:t>
            </a:r>
          </a:p>
          <a:p>
            <a:pPr algn="ctr"/>
            <a:r>
              <a:rPr lang="en-US" sz="2400" dirty="0"/>
              <a:t> in high-income countries </a:t>
            </a:r>
          </a:p>
          <a:p>
            <a:pPr algn="ctr"/>
            <a:r>
              <a:rPr lang="en-US" sz="2400" dirty="0"/>
              <a:t>Available evidence suggests that 134 million adverse events due to unsafe </a:t>
            </a:r>
          </a:p>
          <a:p>
            <a:pPr algn="ctr"/>
            <a:r>
              <a:rPr lang="en-US" sz="2400" dirty="0"/>
              <a:t>care occur in hospitals in low- and middle-income countries, contributing to </a:t>
            </a:r>
          </a:p>
          <a:p>
            <a:pPr algn="ctr"/>
            <a:r>
              <a:rPr lang="en-US" sz="2400" dirty="0"/>
              <a:t>around 2.6 million deaths every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5897</TotalTime>
  <Words>1261</Words>
  <Application>Microsoft Macintosh PowerPoint</Application>
  <PresentationFormat>Widescreen</PresentationFormat>
  <Paragraphs>195</Paragraphs>
  <Slides>36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AkayaKanadaka</vt:lpstr>
      <vt:lpstr>Arial</vt:lpstr>
      <vt:lpstr>Calibri</vt:lpstr>
      <vt:lpstr>Calibri Light</vt:lpstr>
      <vt:lpstr>Helvetica</vt:lpstr>
      <vt:lpstr>Times New Roman</vt:lpstr>
      <vt:lpstr>Office Theme</vt:lpstr>
      <vt:lpstr>Surgical Errors</vt:lpstr>
      <vt:lpstr>Definition</vt:lpstr>
      <vt:lpstr>PowerPoint Presentation</vt:lpstr>
      <vt:lpstr>Terminology</vt:lpstr>
      <vt:lpstr>Terminology</vt:lpstr>
      <vt:lpstr>Terminology</vt:lpstr>
      <vt:lpstr>PowerPoint Presentation</vt:lpstr>
      <vt:lpstr>PowerPoint Presentation</vt:lpstr>
      <vt:lpstr>Why patient safety?</vt:lpstr>
      <vt:lpstr>PowerPoint Presentation</vt:lpstr>
      <vt:lpstr>PowerPoint Presentation</vt:lpstr>
      <vt:lpstr>PowerPoint Presentation</vt:lpstr>
      <vt:lpstr>Scope of the problem- WHO Data</vt:lpstr>
      <vt:lpstr>Scope of the problem</vt:lpstr>
      <vt:lpstr>Scope of the problem</vt:lpstr>
      <vt:lpstr>PowerPoint Presentation</vt:lpstr>
      <vt:lpstr>Pre-Op errors</vt:lpstr>
      <vt:lpstr>Post- Op errors</vt:lpstr>
      <vt:lpstr>Risk factors</vt:lpstr>
      <vt:lpstr>Challenges/Barriers for decreasing surgical errors</vt:lpstr>
      <vt:lpstr>PowerPoint Presentation</vt:lpstr>
      <vt:lpstr>PowerPoint Presentation</vt:lpstr>
      <vt:lpstr>THE SCIENCE OF PATIENT SAFETY </vt:lpstr>
      <vt:lpstr>Applying aviation industry principles to health care </vt:lpstr>
      <vt:lpstr>CREATING A CULTURE OF SAFETY </vt:lpstr>
      <vt:lpstr>COMMUNICATION TOOLS </vt:lpstr>
      <vt:lpstr>COMMUNICATION TOOLS </vt:lpstr>
      <vt:lpstr>COMMUNICATION TOOLS </vt:lpstr>
      <vt:lpstr>COMMUNICATION TOOLS </vt:lpstr>
      <vt:lpstr>PowerPoint Presentation</vt:lpstr>
      <vt:lpstr>Error prevention in Surgical training</vt:lpstr>
      <vt:lpstr>PowerPoint Presentation</vt:lpstr>
      <vt:lpstr>PowerPoint Presentation</vt:lpstr>
      <vt:lpstr>SAFETY CHECKS</vt:lpstr>
      <vt:lpstr>Key take home messages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Siddharth Rao</dc:creator>
  <cp:lastModifiedBy>Siddharth Rao</cp:lastModifiedBy>
  <cp:revision>30</cp:revision>
  <dcterms:created xsi:type="dcterms:W3CDTF">2024-12-24T10:21:11Z</dcterms:created>
  <dcterms:modified xsi:type="dcterms:W3CDTF">2025-06-25T05:03:45Z</dcterms:modified>
</cp:coreProperties>
</file>